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522573"/>
            <a:ext cx="18000663" cy="9068308"/>
          </a:xfrm>
        </p:spPr>
        <p:txBody>
          <a:bodyPr/>
          <a:lstStyle/>
          <a:p>
            <a:pPr marL="0" indent="0" algn="just">
              <a:buNone/>
            </a:pPr>
            <a:r>
              <a:rPr lang="vi-VN" sz="9000" b="1" dirty="0"/>
              <a:t>1. Con trông cậy Chúa giữa bao thăng trầm cuộc đời, con trông cậy Chúa giữa bao ngày tháng chơi vơi, có khi lòng êm ái, có khi lòng u hoài, con trông cậy Chúa vững đôi vai vững đôi tay hát vui say suốt đời. </a:t>
            </a:r>
            <a:endParaRPr lang="en-US" altLang="vi-VN" sz="9000" b="1" dirty="0"/>
          </a:p>
        </p:txBody>
      </p:sp>
    </p:spTree>
    <p:extLst>
      <p:ext uri="{BB962C8B-B14F-4D97-AF65-F5344CB8AC3E}">
        <p14:creationId xmlns:p14="http://schemas.microsoft.com/office/powerpoint/2010/main" val="1449714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522573"/>
            <a:ext cx="18000663" cy="9068308"/>
          </a:xfrm>
        </p:spPr>
        <p:txBody>
          <a:bodyPr/>
          <a:lstStyle/>
          <a:p>
            <a:pPr marL="0" indent="0" algn="just">
              <a:buNone/>
            </a:pPr>
            <a:r>
              <a:rPr lang="vi-VN" sz="10000" b="1" dirty="0"/>
              <a:t>ĐK: Con trông cậy Chúa dâng Ngài tất cả tâm tư, trong đời sống trôi miệt mài, con trông cậy Ngài dù cho nhân thế đổi thay, Chúa còn đây mãi còn đây.</a:t>
            </a:r>
            <a:endParaRPr lang="en-US" altLang="vi-VN" sz="10000" b="1" dirty="0"/>
          </a:p>
        </p:txBody>
      </p:sp>
    </p:spTree>
    <p:extLst>
      <p:ext uri="{BB962C8B-B14F-4D97-AF65-F5344CB8AC3E}">
        <p14:creationId xmlns:p14="http://schemas.microsoft.com/office/powerpoint/2010/main" val="2659712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522573"/>
            <a:ext cx="18000663" cy="9068308"/>
          </a:xfrm>
        </p:spPr>
        <p:txBody>
          <a:bodyPr/>
          <a:lstStyle/>
          <a:p>
            <a:pPr marL="0" indent="0" algn="just">
              <a:buNone/>
            </a:pPr>
            <a:r>
              <a:rPr lang="vi-VN" sz="10000" b="1" dirty="0"/>
              <a:t>ĐK: Con trông cậy Chúa dâng Ngài tất cả</a:t>
            </a:r>
            <a:r>
              <a:rPr lang="en-US" sz="10000" b="1" dirty="0"/>
              <a:t> </a:t>
            </a:r>
            <a:r>
              <a:rPr lang="en-US" sz="10000" b="1" dirty="0" err="1"/>
              <a:t>âu</a:t>
            </a:r>
            <a:r>
              <a:rPr lang="en-US" sz="10000" b="1" dirty="0"/>
              <a:t> lo</a:t>
            </a:r>
            <a:r>
              <a:rPr lang="vi-VN" sz="10000" b="1" dirty="0"/>
              <a:t>, trong đời sống trôi miệt mài, con trông cậy Ngài dù cho nhân thế đổi thay, Chúa còn đây mãi còn đây.</a:t>
            </a:r>
            <a:endParaRPr lang="en-US" altLang="vi-VN" sz="10000" b="1" dirty="0"/>
          </a:p>
        </p:txBody>
      </p:sp>
    </p:spTree>
    <p:extLst>
      <p:ext uri="{BB962C8B-B14F-4D97-AF65-F5344CB8AC3E}">
        <p14:creationId xmlns:p14="http://schemas.microsoft.com/office/powerpoint/2010/main" val="352381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446373"/>
            <a:ext cx="18000663" cy="9068308"/>
          </a:xfrm>
        </p:spPr>
        <p:txBody>
          <a:bodyPr/>
          <a:lstStyle/>
          <a:p>
            <a:pPr marL="0" indent="0" algn="just">
              <a:buNone/>
            </a:pPr>
            <a:r>
              <a:rPr lang="vi-VN" sz="9000" b="1" dirty="0"/>
              <a:t>2/ Đi trong cuộc sống thấy hoa tươi dệt nụ cười, đi trong cuộc sống lắng nghe lệ đắng tuôn rơi, nắng đưa mùa xuân tới, gió </a:t>
            </a:r>
            <a:r>
              <a:rPr lang="en-US" sz="9000" b="1" dirty="0" err="1"/>
              <a:t>theo</a:t>
            </a:r>
            <a:r>
              <a:rPr lang="vi-VN" sz="9000" b="1" dirty="0"/>
              <a:t> mùa đông về, con trông cậy Chúa dẫu hân hoan dẫu gian nan vẫn miên man tiếng cười.</a:t>
            </a:r>
            <a:endParaRPr lang="en-US" altLang="vi-VN" sz="9000" b="1" dirty="0"/>
          </a:p>
        </p:txBody>
      </p:sp>
    </p:spTree>
    <p:extLst>
      <p:ext uri="{BB962C8B-B14F-4D97-AF65-F5344CB8AC3E}">
        <p14:creationId xmlns:p14="http://schemas.microsoft.com/office/powerpoint/2010/main" val="371648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522573"/>
            <a:ext cx="18000663" cy="9068308"/>
          </a:xfrm>
        </p:spPr>
        <p:txBody>
          <a:bodyPr/>
          <a:lstStyle/>
          <a:p>
            <a:pPr marL="0" indent="0" algn="just">
              <a:buNone/>
            </a:pPr>
            <a:r>
              <a:rPr lang="vi-VN" sz="10000" b="1" dirty="0"/>
              <a:t>ĐK: Con trông cậy Chúa dâng Ngài tất cả </a:t>
            </a:r>
            <a:r>
              <a:rPr lang="en-US" sz="10000" b="1" dirty="0" err="1"/>
              <a:t>âu</a:t>
            </a:r>
            <a:r>
              <a:rPr lang="en-US" sz="10000" b="1" dirty="0"/>
              <a:t> lo </a:t>
            </a:r>
            <a:r>
              <a:rPr lang="vi-VN" sz="10000" b="1" dirty="0"/>
              <a:t>trong đời sống trôi miệt mài, con trông cậy Ngài dù cho nhân thế đổi thay, Chúa còn đây mãi còn đây.</a:t>
            </a:r>
            <a:endParaRPr lang="en-US" altLang="vi-VN" sz="10000" b="1" dirty="0"/>
          </a:p>
        </p:txBody>
      </p:sp>
    </p:spTree>
    <p:extLst>
      <p:ext uri="{BB962C8B-B14F-4D97-AF65-F5344CB8AC3E}">
        <p14:creationId xmlns:p14="http://schemas.microsoft.com/office/powerpoint/2010/main" val="382695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446373"/>
            <a:ext cx="18000663" cy="9068308"/>
          </a:xfrm>
        </p:spPr>
        <p:txBody>
          <a:bodyPr/>
          <a:lstStyle/>
          <a:p>
            <a:pPr marL="0" indent="0" algn="just">
              <a:buNone/>
            </a:pPr>
            <a:r>
              <a:rPr lang="vi-VN" sz="8400" b="1" dirty="0"/>
              <a:t>3/ </a:t>
            </a:r>
            <a:r>
              <a:rPr lang="en-US" sz="8400" b="1" dirty="0" err="1"/>
              <a:t>Trong</a:t>
            </a:r>
            <a:r>
              <a:rPr lang="en-US" sz="8400" b="1" dirty="0"/>
              <a:t> c</a:t>
            </a:r>
            <a:r>
              <a:rPr lang="vi-VN" sz="8400" b="1" dirty="0"/>
              <a:t>ơ</a:t>
            </a:r>
            <a:r>
              <a:rPr lang="en-US" sz="8400" b="1" dirty="0"/>
              <a:t>n </a:t>
            </a:r>
            <a:r>
              <a:rPr lang="en-US" sz="8400" b="1" dirty="0" err="1"/>
              <a:t>tàn</a:t>
            </a:r>
            <a:r>
              <a:rPr lang="en-US" sz="8400" b="1" dirty="0"/>
              <a:t> </a:t>
            </a:r>
            <a:r>
              <a:rPr lang="en-US" sz="8400" b="1" dirty="0" err="1"/>
              <a:t>úa</a:t>
            </a:r>
            <a:r>
              <a:rPr lang="en-US" sz="8400" b="1" dirty="0"/>
              <a:t> </a:t>
            </a:r>
            <a:r>
              <a:rPr lang="en-US" sz="8400" b="1" dirty="0" err="1"/>
              <a:t>Chúa</a:t>
            </a:r>
            <a:r>
              <a:rPr lang="en-US" sz="8400" b="1" dirty="0"/>
              <a:t> </a:t>
            </a:r>
            <a:r>
              <a:rPr lang="en-US" sz="8400" b="1" dirty="0" err="1"/>
              <a:t>cho</a:t>
            </a:r>
            <a:r>
              <a:rPr lang="en-US" sz="8400" b="1" dirty="0"/>
              <a:t> h</a:t>
            </a:r>
            <a:r>
              <a:rPr lang="vi-VN" sz="8400" b="1" dirty="0"/>
              <a:t>ư</a:t>
            </a:r>
            <a:r>
              <a:rPr lang="en-US" sz="8400" b="1" dirty="0" err="1"/>
              <a:t>ơng</a:t>
            </a:r>
            <a:r>
              <a:rPr lang="en-US" sz="8400" b="1" dirty="0"/>
              <a:t> </a:t>
            </a:r>
            <a:r>
              <a:rPr lang="en-US" sz="8400" b="1" dirty="0" err="1"/>
              <a:t>trời</a:t>
            </a:r>
            <a:r>
              <a:rPr lang="en-US" sz="8400" b="1" dirty="0"/>
              <a:t> </a:t>
            </a:r>
            <a:r>
              <a:rPr lang="en-US" sz="8400" b="1" dirty="0" err="1"/>
              <a:t>ngọt</a:t>
            </a:r>
            <a:r>
              <a:rPr lang="en-US" sz="8400" b="1" dirty="0"/>
              <a:t> </a:t>
            </a:r>
            <a:r>
              <a:rPr lang="en-US" sz="8400" b="1" dirty="0" err="1"/>
              <a:t>ngào</a:t>
            </a:r>
            <a:r>
              <a:rPr lang="en-US" sz="8400" b="1" dirty="0"/>
              <a:t>. </a:t>
            </a:r>
            <a:r>
              <a:rPr lang="en-US" sz="8400" b="1" dirty="0" err="1"/>
              <a:t>Trong</a:t>
            </a:r>
            <a:r>
              <a:rPr lang="en-US" sz="8400" b="1" dirty="0"/>
              <a:t> </a:t>
            </a:r>
            <a:r>
              <a:rPr lang="en-US" sz="8400" b="1" dirty="0" err="1"/>
              <a:t>đêm</a:t>
            </a:r>
            <a:r>
              <a:rPr lang="en-US" sz="8400" b="1" dirty="0"/>
              <a:t> </a:t>
            </a:r>
            <a:r>
              <a:rPr lang="en-US" sz="8400" b="1" dirty="0" err="1"/>
              <a:t>mờ</a:t>
            </a:r>
            <a:r>
              <a:rPr lang="en-US" sz="8400" b="1" dirty="0"/>
              <a:t> </a:t>
            </a:r>
            <a:r>
              <a:rPr lang="en-US" sz="8400" b="1" dirty="0" err="1"/>
              <a:t>tối</a:t>
            </a:r>
            <a:r>
              <a:rPr lang="en-US" sz="8400" b="1" dirty="0"/>
              <a:t> </a:t>
            </a:r>
            <a:r>
              <a:rPr lang="en-US" sz="8400" b="1" dirty="0" err="1"/>
              <a:t>Chúa</a:t>
            </a:r>
            <a:r>
              <a:rPr lang="en-US" sz="8400" b="1" dirty="0"/>
              <a:t> </a:t>
            </a:r>
            <a:r>
              <a:rPr lang="en-US" sz="8400" b="1" dirty="0" err="1"/>
              <a:t>soi</a:t>
            </a:r>
            <a:r>
              <a:rPr lang="en-US" sz="8400" b="1" dirty="0"/>
              <a:t> </a:t>
            </a:r>
            <a:r>
              <a:rPr lang="en-US" sz="8400" b="1" dirty="0" err="1"/>
              <a:t>ngời</a:t>
            </a:r>
            <a:r>
              <a:rPr lang="en-US" sz="8400" b="1" dirty="0"/>
              <a:t> </a:t>
            </a:r>
            <a:r>
              <a:rPr lang="en-US" sz="8400" b="1" dirty="0" err="1"/>
              <a:t>ánh</a:t>
            </a:r>
            <a:r>
              <a:rPr lang="en-US" sz="8400" b="1" dirty="0"/>
              <a:t> </a:t>
            </a:r>
            <a:r>
              <a:rPr lang="en-US" sz="8400" b="1" dirty="0" err="1"/>
              <a:t>trăng</a:t>
            </a:r>
            <a:r>
              <a:rPr lang="en-US" sz="8400" b="1" dirty="0"/>
              <a:t> </a:t>
            </a:r>
            <a:r>
              <a:rPr lang="en-US" sz="8400" b="1" dirty="0" err="1"/>
              <a:t>sao</a:t>
            </a:r>
            <a:r>
              <a:rPr lang="en-US" sz="8400" b="1" dirty="0"/>
              <a:t>. B</a:t>
            </a:r>
            <a:r>
              <a:rPr lang="vi-VN" sz="8400" b="1" dirty="0"/>
              <a:t>ư</a:t>
            </a:r>
            <a:r>
              <a:rPr lang="en-US" sz="8400" b="1" dirty="0" err="1"/>
              <a:t>ớc</a:t>
            </a:r>
            <a:r>
              <a:rPr lang="en-US" sz="8400" b="1" dirty="0"/>
              <a:t> </a:t>
            </a:r>
            <a:r>
              <a:rPr lang="en-US" sz="8400" b="1" dirty="0" err="1"/>
              <a:t>chân</a:t>
            </a:r>
            <a:r>
              <a:rPr lang="en-US" sz="8400" b="1" dirty="0"/>
              <a:t> </a:t>
            </a:r>
            <a:r>
              <a:rPr lang="en-US" sz="8400" b="1" dirty="0" err="1"/>
              <a:t>nào</a:t>
            </a:r>
            <a:r>
              <a:rPr lang="en-US" sz="8400" b="1" dirty="0"/>
              <a:t> </a:t>
            </a:r>
            <a:r>
              <a:rPr lang="en-US" sz="8400" b="1" dirty="0" err="1"/>
              <a:t>phiêu</a:t>
            </a:r>
            <a:r>
              <a:rPr lang="en-US" sz="8400" b="1" dirty="0"/>
              <a:t> </a:t>
            </a:r>
            <a:r>
              <a:rPr lang="en-US" sz="8400" b="1" dirty="0" err="1"/>
              <a:t>lãng</a:t>
            </a:r>
            <a:r>
              <a:rPr lang="en-US" sz="8400" b="1" dirty="0"/>
              <a:t>, </a:t>
            </a:r>
            <a:r>
              <a:rPr lang="en-US" sz="8400" b="1" dirty="0" err="1"/>
              <a:t>Chúa</a:t>
            </a:r>
            <a:r>
              <a:rPr lang="en-US" sz="8400" b="1" dirty="0"/>
              <a:t> đ</a:t>
            </a:r>
            <a:r>
              <a:rPr lang="vi-VN" sz="8400" b="1" dirty="0"/>
              <a:t>ư</a:t>
            </a:r>
            <a:r>
              <a:rPr lang="en-US" sz="8400" b="1" dirty="0"/>
              <a:t>a </a:t>
            </a:r>
            <a:r>
              <a:rPr lang="en-US" sz="8400" b="1" dirty="0" err="1"/>
              <a:t>về</a:t>
            </a:r>
            <a:r>
              <a:rPr lang="en-US" sz="8400" b="1" dirty="0"/>
              <a:t> </a:t>
            </a:r>
            <a:r>
              <a:rPr lang="en-US" sz="8400" b="1" dirty="0" err="1"/>
              <a:t>quê</a:t>
            </a:r>
            <a:r>
              <a:rPr lang="en-US" sz="8400" b="1" dirty="0"/>
              <a:t> </a:t>
            </a:r>
            <a:r>
              <a:rPr lang="en-US" sz="8400" b="1" dirty="0" err="1"/>
              <a:t>nhà</a:t>
            </a:r>
            <a:r>
              <a:rPr lang="en-US" sz="8400" b="1" dirty="0"/>
              <a:t>. Ai </a:t>
            </a:r>
            <a:r>
              <a:rPr lang="en-US" sz="8400" b="1" dirty="0" err="1"/>
              <a:t>trông</a:t>
            </a:r>
            <a:r>
              <a:rPr lang="en-US" sz="8400" b="1" dirty="0"/>
              <a:t> </a:t>
            </a:r>
            <a:r>
              <a:rPr lang="en-US" sz="8400" b="1" dirty="0" err="1"/>
              <a:t>cậy</a:t>
            </a:r>
            <a:r>
              <a:rPr lang="en-US" sz="8400" b="1" dirty="0"/>
              <a:t> </a:t>
            </a:r>
            <a:r>
              <a:rPr lang="en-US" sz="8400" b="1" dirty="0" err="1"/>
              <a:t>Chúa</a:t>
            </a:r>
            <a:r>
              <a:rPr lang="en-US" sz="8400" b="1" dirty="0"/>
              <a:t> </a:t>
            </a:r>
            <a:r>
              <a:rPr lang="en-US" sz="8400" b="1" dirty="0" err="1"/>
              <a:t>dẫu</a:t>
            </a:r>
            <a:r>
              <a:rPr lang="en-US" sz="8400" b="1" dirty="0"/>
              <a:t> </a:t>
            </a:r>
            <a:r>
              <a:rPr lang="en-US" sz="8400" b="1" dirty="0" err="1"/>
              <a:t>xa</a:t>
            </a:r>
            <a:r>
              <a:rPr lang="en-US" sz="8400" b="1" dirty="0"/>
              <a:t> </a:t>
            </a:r>
            <a:r>
              <a:rPr lang="en-US" sz="8400" b="1" dirty="0" err="1"/>
              <a:t>xôi</a:t>
            </a:r>
            <a:r>
              <a:rPr lang="en-US" sz="8400" b="1" dirty="0"/>
              <a:t> </a:t>
            </a:r>
            <a:r>
              <a:rPr lang="en-US" sz="8400" b="1" dirty="0" err="1"/>
              <a:t>dẫu</a:t>
            </a:r>
            <a:r>
              <a:rPr lang="en-US" sz="8400" b="1" dirty="0"/>
              <a:t> đ</a:t>
            </a:r>
            <a:r>
              <a:rPr lang="vi-VN" sz="8400" b="1" dirty="0"/>
              <a:t>ơ</a:t>
            </a:r>
            <a:r>
              <a:rPr lang="en-US" sz="8400" b="1" dirty="0"/>
              <a:t>n </a:t>
            </a:r>
            <a:r>
              <a:rPr lang="en-US" sz="8400" b="1" dirty="0" err="1"/>
              <a:t>côi</a:t>
            </a:r>
            <a:r>
              <a:rPr lang="en-US" sz="8400" b="1" dirty="0"/>
              <a:t> </a:t>
            </a:r>
            <a:r>
              <a:rPr lang="en-US" sz="8400" b="1" dirty="0" err="1"/>
              <a:t>vẫn</a:t>
            </a:r>
            <a:r>
              <a:rPr lang="en-US" sz="8400" b="1" dirty="0"/>
              <a:t> an </a:t>
            </a:r>
            <a:r>
              <a:rPr lang="en-US" sz="8400" b="1" dirty="0" err="1"/>
              <a:t>vui</a:t>
            </a:r>
            <a:r>
              <a:rPr lang="en-US" sz="8400" b="1" dirty="0"/>
              <a:t> </a:t>
            </a:r>
            <a:r>
              <a:rPr lang="en-US" sz="8400" b="1" dirty="0" err="1"/>
              <a:t>suốt</a:t>
            </a:r>
            <a:r>
              <a:rPr lang="en-US" sz="8400" b="1" dirty="0"/>
              <a:t> </a:t>
            </a:r>
            <a:r>
              <a:rPr lang="en-US" sz="8400" b="1" dirty="0" err="1"/>
              <a:t>đời</a:t>
            </a:r>
            <a:r>
              <a:rPr lang="en-US" sz="8400" b="1" dirty="0"/>
              <a:t>. </a:t>
            </a:r>
            <a:endParaRPr lang="en-US" altLang="vi-VN" sz="8400" b="1" dirty="0"/>
          </a:p>
        </p:txBody>
      </p:sp>
    </p:spTree>
    <p:extLst>
      <p:ext uri="{BB962C8B-B14F-4D97-AF65-F5344CB8AC3E}">
        <p14:creationId xmlns:p14="http://schemas.microsoft.com/office/powerpoint/2010/main" val="118555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522573"/>
            <a:ext cx="18000663" cy="9068308"/>
          </a:xfrm>
        </p:spPr>
        <p:txBody>
          <a:bodyPr/>
          <a:lstStyle/>
          <a:p>
            <a:pPr marL="0" indent="0" algn="just">
              <a:buNone/>
            </a:pPr>
            <a:r>
              <a:rPr lang="vi-VN" sz="10000" b="1" dirty="0"/>
              <a:t>ĐK: Con trông cậy Chúa dâng Ngài tất cả </a:t>
            </a:r>
            <a:r>
              <a:rPr lang="en-US" sz="10000" b="1" dirty="0" err="1"/>
              <a:t>âu</a:t>
            </a:r>
            <a:r>
              <a:rPr lang="en-US" sz="10000" b="1" dirty="0"/>
              <a:t> lo</a:t>
            </a:r>
            <a:r>
              <a:rPr lang="vi-VN" sz="10000" b="1" dirty="0"/>
              <a:t>, trong đời sống trôi miệt mài, con trông cậy Ngài dù cho nhân thế đổi thay, Chúa còn đây mãi còn đây.</a:t>
            </a:r>
            <a:endParaRPr lang="en-US" altLang="vi-VN" sz="10000" b="1" dirty="0"/>
          </a:p>
        </p:txBody>
      </p:sp>
    </p:spTree>
    <p:extLst>
      <p:ext uri="{BB962C8B-B14F-4D97-AF65-F5344CB8AC3E}">
        <p14:creationId xmlns:p14="http://schemas.microsoft.com/office/powerpoint/2010/main" val="353703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294481"/>
            <a:ext cx="18000663" cy="9068308"/>
          </a:xfrm>
        </p:spPr>
        <p:txBody>
          <a:bodyPr/>
          <a:lstStyle/>
          <a:p>
            <a:pPr marL="0" indent="0" algn="just">
              <a:buNone/>
            </a:pPr>
            <a:r>
              <a:rPr lang="vi-VN" sz="8800" b="1" dirty="0"/>
              <a:t>4. Hoa không nhờ nắng sắc hoa phai tàn vội vàng. Con không nhờ Cháu tháng năm chìm đắm hoang mang. Sống xa bàn tay Chúa có ai được an lòng. Con luôn nhờ Chúa Chúa bên con Chúa thương con Chúa cho con phúc lành. </a:t>
            </a:r>
            <a:endParaRPr lang="en-US" altLang="vi-VN" sz="8800" b="1" dirty="0"/>
          </a:p>
        </p:txBody>
      </p:sp>
    </p:spTree>
    <p:extLst>
      <p:ext uri="{BB962C8B-B14F-4D97-AF65-F5344CB8AC3E}">
        <p14:creationId xmlns:p14="http://schemas.microsoft.com/office/powerpoint/2010/main" val="239789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522573"/>
            <a:ext cx="18000663" cy="9068308"/>
          </a:xfrm>
        </p:spPr>
        <p:txBody>
          <a:bodyPr/>
          <a:lstStyle/>
          <a:p>
            <a:pPr marL="0" indent="0" algn="just">
              <a:buNone/>
            </a:pPr>
            <a:r>
              <a:rPr lang="vi-VN" sz="10000" b="1" dirty="0"/>
              <a:t>ĐK: Con trông cậy Chúa dâng Ngài tất cả tâm tư, trong đời sống trôi miệt mài, con trông cậy Ngài dù cho nhân thế đổi thay, Chúa còn đây mãi còn đây.</a:t>
            </a:r>
            <a:endParaRPr lang="en-US" altLang="vi-VN" sz="10000" b="1" dirty="0"/>
          </a:p>
        </p:txBody>
      </p:sp>
    </p:spTree>
    <p:extLst>
      <p:ext uri="{BB962C8B-B14F-4D97-AF65-F5344CB8AC3E}">
        <p14:creationId xmlns:p14="http://schemas.microsoft.com/office/powerpoint/2010/main" val="148234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n-US" sz="3000" b="1" dirty="0"/>
              <a:t>CON </a:t>
            </a:r>
            <a:r>
              <a:rPr lang="en-US" sz="3000" b="1" dirty="0" err="1"/>
              <a:t>TRÔNG</a:t>
            </a:r>
            <a:r>
              <a:rPr lang="en-US" sz="3000" b="1" dirty="0"/>
              <a:t> </a:t>
            </a:r>
            <a:r>
              <a:rPr lang="en-US" sz="3000" b="1" dirty="0" err="1"/>
              <a:t>CẬY</a:t>
            </a:r>
            <a:r>
              <a:rPr lang="en-US" sz="3000" b="1" dirty="0"/>
              <a:t> </a:t>
            </a:r>
            <a:r>
              <a:rPr lang="en-US" sz="3000" b="1" dirty="0" err="1"/>
              <a:t>CHÚA</a:t>
            </a:r>
            <a:endParaRPr lang="en-US" altLang="vi-VN" sz="3000" b="1" dirty="0"/>
          </a:p>
        </p:txBody>
      </p:sp>
      <p:sp>
        <p:nvSpPr>
          <p:cNvPr id="21507" name="Content Placeholder 2"/>
          <p:cNvSpPr>
            <a:spLocks noGrp="1"/>
          </p:cNvSpPr>
          <p:nvPr>
            <p:ph idx="1"/>
          </p:nvPr>
        </p:nvSpPr>
        <p:spPr>
          <a:xfrm>
            <a:off x="599282" y="370681"/>
            <a:ext cx="18000663" cy="9068308"/>
          </a:xfrm>
        </p:spPr>
        <p:txBody>
          <a:bodyPr/>
          <a:lstStyle/>
          <a:p>
            <a:pPr marL="0" indent="0" algn="just">
              <a:buNone/>
            </a:pPr>
            <a:r>
              <a:rPr lang="vi-VN" sz="8400" b="1" dirty="0"/>
              <a:t>5. Xin dâng cuộc sống tháng năm trên đường gập ghềnh, trông mong lời Chúa chiếu soi từng bước lênh đênh, ngước trông trời mây trắng, mắt con tìm thiên đàng. Con trông cậy Chúa ánh sao đêm dẫn con lên chốn an vui nước trời. </a:t>
            </a:r>
            <a:endParaRPr lang="en-US" altLang="vi-VN" sz="8400" b="1" dirty="0"/>
          </a:p>
        </p:txBody>
      </p:sp>
    </p:spTree>
    <p:extLst>
      <p:ext uri="{BB962C8B-B14F-4D97-AF65-F5344CB8AC3E}">
        <p14:creationId xmlns:p14="http://schemas.microsoft.com/office/powerpoint/2010/main" val="133781386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1314</TotalTime>
  <Words>498</Words>
  <Application>Microsoft Office PowerPoint</Application>
  <PresentationFormat>Custom</PresentationFormat>
  <Paragraphs>20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Default Design</vt:lpstr>
      <vt:lpstr>CON TRÔNG CẬY CHÚA</vt:lpstr>
      <vt:lpstr>CON TRÔNG CẬY CHÚA</vt:lpstr>
      <vt:lpstr>CON TRÔNG CẬY CHÚA</vt:lpstr>
      <vt:lpstr>CON TRÔNG CẬY CHÚA</vt:lpstr>
      <vt:lpstr>CON TRÔNG CẬY CHÚA</vt:lpstr>
      <vt:lpstr>CON TRÔNG CẬY CHÚA</vt:lpstr>
      <vt:lpstr>CON TRÔNG CẬY CHÚA</vt:lpstr>
      <vt:lpstr>CON TRÔNG CẬY CHÚA</vt:lpstr>
      <vt:lpstr>CON TRÔNG CẬY CHÚA</vt:lpstr>
      <vt:lpstr>CON TRÔNG CẬY CHÚA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169</cp:revision>
  <dcterms:created xsi:type="dcterms:W3CDTF">2011-08-20T01:52:59Z</dcterms:created>
  <dcterms:modified xsi:type="dcterms:W3CDTF">2024-04-06T16:36:23Z</dcterms:modified>
</cp:coreProperties>
</file>