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0" roundtripDataSignature="AMtx7mg4JtAgiGEDIpnvHfh7WHO4nD0o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customschemas.google.com/relationships/presentationmetadata" Target="metadata"/><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cc141d7ee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g2cc141d7ee9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cc141d7ee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2cc141d7ee9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4"/>
          <p:cNvSpPr/>
          <p:nvPr>
            <p:ph idx="2" type="pic"/>
          </p:nvPr>
        </p:nvSpPr>
        <p:spPr>
          <a:xfrm>
            <a:off x="5183188" y="987425"/>
            <a:ext cx="6172200" cy="4873625"/>
          </a:xfrm>
          <a:prstGeom prst="rect">
            <a:avLst/>
          </a:prstGeom>
          <a:noFill/>
          <a:ln>
            <a:noFill/>
          </a:ln>
        </p:spPr>
      </p:sp>
      <p:sp>
        <p:nvSpPr>
          <p:cNvPr id="64" name="Google Shape;64;p1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320510" y="321871"/>
            <a:ext cx="11519700" cy="6354900"/>
          </a:xfrm>
          <a:prstGeom prst="rect">
            <a:avLst/>
          </a:prstGeom>
          <a:noFill/>
          <a:ln>
            <a:noFill/>
          </a:ln>
        </p:spPr>
        <p:txBody>
          <a:bodyPr anchorCtr="0" anchor="b" bIns="45700" lIns="91425" spcFirstLastPara="1" rIns="91425" wrap="square" tIns="45700">
            <a:noAutofit/>
          </a:bodyPr>
          <a:lstStyle/>
          <a:p>
            <a:pPr indent="0" lvl="0" marL="0" rtl="0" algn="just">
              <a:lnSpc>
                <a:spcPct val="90000"/>
              </a:lnSpc>
              <a:spcBef>
                <a:spcPts val="0"/>
              </a:spcBef>
              <a:spcAft>
                <a:spcPts val="0"/>
              </a:spcAft>
              <a:buClr>
                <a:schemeClr val="dk1"/>
              </a:buClr>
              <a:buSzPts val="6000"/>
              <a:buFont typeface="Calibri"/>
              <a:buNone/>
            </a:pPr>
            <a:r>
              <a:rPr b="1" lang="en-US" sz="6300">
                <a:latin typeface="Calibri"/>
                <a:ea typeface="Calibri"/>
                <a:cs typeface="Calibri"/>
                <a:sym typeface="Calibri"/>
              </a:rPr>
              <a:t>ÐK. Mẹ ơi! Trước nhan Mẹ con dâng về Mẹ. Một tràng hoa Mân Côi và ngàn lời ca chan chứa tình yêu. Lời con tiếng ca hòa dâng lên Mẹ hiền. Tựa ngàn hoa thắm tươi, xin dâng lên Mẹ thương yêu.</a:t>
            </a:r>
            <a:endParaRPr b="1" sz="6300">
              <a:latin typeface="Calibri"/>
              <a:ea typeface="Calibri"/>
              <a:cs typeface="Calibri"/>
              <a:sym typeface="Calibri"/>
            </a:endParaRPr>
          </a:p>
        </p:txBody>
      </p:sp>
      <p:sp>
        <p:nvSpPr>
          <p:cNvPr id="85" name="Google Shape;85;p1"/>
          <p:cNvSpPr txBox="1"/>
          <p:nvPr/>
        </p:nvSpPr>
        <p:spPr>
          <a:xfrm>
            <a:off x="4870950" y="148500"/>
            <a:ext cx="2450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Arial"/>
                <a:ea typeface="Arial"/>
                <a:cs typeface="Arial"/>
                <a:sym typeface="Arial"/>
              </a:rPr>
              <a:t>CON</a:t>
            </a:r>
            <a:r>
              <a:rPr b="1" lang="en-US" sz="1800">
                <a:solidFill>
                  <a:schemeClr val="dk1"/>
                </a:solidFill>
              </a:rPr>
              <a:t> XIN </a:t>
            </a:r>
            <a:r>
              <a:rPr b="1" i="0" lang="en-US" sz="1800" u="none" cap="none" strike="noStrike">
                <a:solidFill>
                  <a:schemeClr val="dk1"/>
                </a:solidFill>
                <a:latin typeface="Arial"/>
                <a:ea typeface="Arial"/>
                <a:cs typeface="Arial"/>
                <a:sym typeface="Arial"/>
              </a:rPr>
              <a:t>DÂNG MẸ</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idx="1" type="body"/>
          </p:nvPr>
        </p:nvSpPr>
        <p:spPr>
          <a:xfrm>
            <a:off x="386499" y="893026"/>
            <a:ext cx="11425288" cy="4351338"/>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7200"/>
              <a:buNone/>
            </a:pPr>
            <a:r>
              <a:rPr b="1" lang="en-US" sz="7200"/>
              <a:t>1. Trong khi an vui con dâng lên Mẹ tình yêu xin dâng trọn niềm trìu mến. Trong khi cô đơn xin dâng về Mẹ đời những gian truân Mẹ sẽ ủi an.</a:t>
            </a:r>
            <a:endParaRPr b="1" sz="7200"/>
          </a:p>
          <a:p>
            <a:pPr indent="0" lvl="0" marL="0" rtl="0" algn="just">
              <a:lnSpc>
                <a:spcPct val="90000"/>
              </a:lnSpc>
              <a:spcBef>
                <a:spcPts val="1000"/>
              </a:spcBef>
              <a:spcAft>
                <a:spcPts val="0"/>
              </a:spcAft>
              <a:buClr>
                <a:schemeClr val="dk1"/>
              </a:buClr>
              <a:buSzPts val="7200"/>
              <a:buNone/>
            </a:pPr>
            <a:br>
              <a:rPr b="1" lang="en-US" sz="7200"/>
            </a:br>
            <a:endParaRPr b="1" sz="7200"/>
          </a:p>
        </p:txBody>
      </p:sp>
      <p:sp>
        <p:nvSpPr>
          <p:cNvPr id="91" name="Google Shape;91;p2"/>
          <p:cNvSpPr txBox="1"/>
          <p:nvPr/>
        </p:nvSpPr>
        <p:spPr>
          <a:xfrm>
            <a:off x="4933798" y="179950"/>
            <a:ext cx="23244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en-US" sz="1800">
                <a:solidFill>
                  <a:schemeClr val="dk1"/>
                </a:solidFill>
              </a:rPr>
              <a:t>CON XIN DÂNG MẸ</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2cc141d7ee9_0_1"/>
          <p:cNvSpPr txBox="1"/>
          <p:nvPr>
            <p:ph type="ctrTitle"/>
          </p:nvPr>
        </p:nvSpPr>
        <p:spPr>
          <a:xfrm>
            <a:off x="320510" y="321871"/>
            <a:ext cx="11519700" cy="6354900"/>
          </a:xfrm>
          <a:prstGeom prst="rect">
            <a:avLst/>
          </a:prstGeom>
          <a:noFill/>
          <a:ln>
            <a:noFill/>
          </a:ln>
        </p:spPr>
        <p:txBody>
          <a:bodyPr anchorCtr="0" anchor="b" bIns="45700" lIns="91425" spcFirstLastPara="1" rIns="91425" wrap="square" tIns="45700">
            <a:noAutofit/>
          </a:bodyPr>
          <a:lstStyle/>
          <a:p>
            <a:pPr indent="0" lvl="0" marL="0" rtl="0" algn="just">
              <a:lnSpc>
                <a:spcPct val="90000"/>
              </a:lnSpc>
              <a:spcBef>
                <a:spcPts val="0"/>
              </a:spcBef>
              <a:spcAft>
                <a:spcPts val="0"/>
              </a:spcAft>
              <a:buClr>
                <a:schemeClr val="dk1"/>
              </a:buClr>
              <a:buSzPts val="6000"/>
              <a:buFont typeface="Calibri"/>
              <a:buNone/>
            </a:pPr>
            <a:r>
              <a:rPr b="1" lang="en-US" sz="6300">
                <a:latin typeface="Calibri"/>
                <a:ea typeface="Calibri"/>
                <a:cs typeface="Calibri"/>
                <a:sym typeface="Calibri"/>
              </a:rPr>
              <a:t>ÐK. Mẹ ơi! Trước nhan Mẹ con dâng về Mẹ. Một tràng hoa Mân Côi và ngàn lời ca chan chứa tình yêu. Lời con tiếng ca hòa dâng lên Mẹ hiền. Tựa ngàn hoa thắm tươi, xin dâng lên Mẹ thương yêu.</a:t>
            </a:r>
            <a:endParaRPr b="1" sz="6300">
              <a:latin typeface="Calibri"/>
              <a:ea typeface="Calibri"/>
              <a:cs typeface="Calibri"/>
              <a:sym typeface="Calibri"/>
            </a:endParaRPr>
          </a:p>
        </p:txBody>
      </p:sp>
      <p:sp>
        <p:nvSpPr>
          <p:cNvPr id="97" name="Google Shape;97;g2cc141d7ee9_0_1"/>
          <p:cNvSpPr txBox="1"/>
          <p:nvPr/>
        </p:nvSpPr>
        <p:spPr>
          <a:xfrm>
            <a:off x="4870950" y="148500"/>
            <a:ext cx="2450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Arial"/>
                <a:ea typeface="Arial"/>
                <a:cs typeface="Arial"/>
                <a:sym typeface="Arial"/>
              </a:rPr>
              <a:t>CON</a:t>
            </a:r>
            <a:r>
              <a:rPr b="1" lang="en-US" sz="1800">
                <a:solidFill>
                  <a:schemeClr val="dk1"/>
                </a:solidFill>
              </a:rPr>
              <a:t> XIN </a:t>
            </a:r>
            <a:r>
              <a:rPr b="1" i="0" lang="en-US" sz="1800" u="none" cap="none" strike="noStrike">
                <a:solidFill>
                  <a:schemeClr val="dk1"/>
                </a:solidFill>
                <a:latin typeface="Arial"/>
                <a:ea typeface="Arial"/>
                <a:cs typeface="Arial"/>
                <a:sym typeface="Arial"/>
              </a:rPr>
              <a:t>DÂNG MẸ</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idx="1" type="body"/>
          </p:nvPr>
        </p:nvSpPr>
        <p:spPr>
          <a:xfrm>
            <a:off x="348792" y="647929"/>
            <a:ext cx="11425286" cy="4351338"/>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7200"/>
              <a:buNone/>
            </a:pPr>
            <a:r>
              <a:rPr b="1" lang="en-US" sz="7200"/>
              <a:t>2 Trong khi âu lo xin dâng lên Mẹ lời yêu con dâng trong niềm phó thác. Khi con bơ vơ trên nơi gian trần nhìn ánh sao mai kêu khấn Mẹ yêu.</a:t>
            </a:r>
            <a:endParaRPr b="1" sz="7200"/>
          </a:p>
        </p:txBody>
      </p:sp>
      <p:sp>
        <p:nvSpPr>
          <p:cNvPr id="103" name="Google Shape;103;p4"/>
          <p:cNvSpPr txBox="1"/>
          <p:nvPr/>
        </p:nvSpPr>
        <p:spPr>
          <a:xfrm>
            <a:off x="4870950" y="148500"/>
            <a:ext cx="2450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Arial"/>
                <a:ea typeface="Arial"/>
                <a:cs typeface="Arial"/>
                <a:sym typeface="Arial"/>
              </a:rPr>
              <a:t>CON</a:t>
            </a:r>
            <a:r>
              <a:rPr b="1" lang="en-US" sz="1800">
                <a:solidFill>
                  <a:schemeClr val="dk1"/>
                </a:solidFill>
              </a:rPr>
              <a:t> XIN </a:t>
            </a:r>
            <a:r>
              <a:rPr b="1" i="0" lang="en-US" sz="1800" u="none" cap="none" strike="noStrike">
                <a:solidFill>
                  <a:schemeClr val="dk1"/>
                </a:solidFill>
                <a:latin typeface="Arial"/>
                <a:ea typeface="Arial"/>
                <a:cs typeface="Arial"/>
                <a:sym typeface="Arial"/>
              </a:rPr>
              <a:t>DÂNG MẸ</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2cc141d7ee9_0_6"/>
          <p:cNvSpPr txBox="1"/>
          <p:nvPr>
            <p:ph type="ctrTitle"/>
          </p:nvPr>
        </p:nvSpPr>
        <p:spPr>
          <a:xfrm>
            <a:off x="320510" y="321871"/>
            <a:ext cx="11519700" cy="6354900"/>
          </a:xfrm>
          <a:prstGeom prst="rect">
            <a:avLst/>
          </a:prstGeom>
          <a:noFill/>
          <a:ln>
            <a:noFill/>
          </a:ln>
        </p:spPr>
        <p:txBody>
          <a:bodyPr anchorCtr="0" anchor="b" bIns="45700" lIns="91425" spcFirstLastPara="1" rIns="91425" wrap="square" tIns="45700">
            <a:noAutofit/>
          </a:bodyPr>
          <a:lstStyle/>
          <a:p>
            <a:pPr indent="0" lvl="0" marL="0" rtl="0" algn="just">
              <a:lnSpc>
                <a:spcPct val="90000"/>
              </a:lnSpc>
              <a:spcBef>
                <a:spcPts val="0"/>
              </a:spcBef>
              <a:spcAft>
                <a:spcPts val="0"/>
              </a:spcAft>
              <a:buClr>
                <a:schemeClr val="dk1"/>
              </a:buClr>
              <a:buSzPts val="6000"/>
              <a:buFont typeface="Calibri"/>
              <a:buNone/>
            </a:pPr>
            <a:r>
              <a:rPr b="1" lang="en-US" sz="6300">
                <a:latin typeface="Calibri"/>
                <a:ea typeface="Calibri"/>
                <a:cs typeface="Calibri"/>
                <a:sym typeface="Calibri"/>
              </a:rPr>
              <a:t>ÐK. Mẹ ơi! Trước nhan Mẹ con dâng về Mẹ. Một tràng hoa Mân Côi và ngàn lời ca chan chứa tình yêu. Lời con tiếng ca hòa dâng lên Mẹ hiền. Tựa ngàn hoa thắm tươi, xin dâng lên Mẹ thương yêu.</a:t>
            </a:r>
            <a:endParaRPr b="1" sz="6300">
              <a:latin typeface="Calibri"/>
              <a:ea typeface="Calibri"/>
              <a:cs typeface="Calibri"/>
              <a:sym typeface="Calibri"/>
            </a:endParaRPr>
          </a:p>
        </p:txBody>
      </p:sp>
      <p:sp>
        <p:nvSpPr>
          <p:cNvPr id="109" name="Google Shape;109;g2cc141d7ee9_0_6"/>
          <p:cNvSpPr txBox="1"/>
          <p:nvPr/>
        </p:nvSpPr>
        <p:spPr>
          <a:xfrm>
            <a:off x="4870950" y="148500"/>
            <a:ext cx="2450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Arial"/>
                <a:ea typeface="Arial"/>
                <a:cs typeface="Arial"/>
                <a:sym typeface="Arial"/>
              </a:rPr>
              <a:t>CON</a:t>
            </a:r>
            <a:r>
              <a:rPr b="1" lang="en-US" sz="1800">
                <a:solidFill>
                  <a:schemeClr val="dk1"/>
                </a:solidFill>
              </a:rPr>
              <a:t> XIN </a:t>
            </a:r>
            <a:r>
              <a:rPr b="1" i="0" lang="en-US" sz="1800" u="none" cap="none" strike="noStrike">
                <a:solidFill>
                  <a:schemeClr val="dk1"/>
                </a:solidFill>
                <a:latin typeface="Arial"/>
                <a:ea typeface="Arial"/>
                <a:cs typeface="Arial"/>
                <a:sym typeface="Arial"/>
              </a:rPr>
              <a:t>DÂNG MẸ</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2018-10-20T07:44:26Z</dcterms:created>
  <dc:creator>DO PHUONG</dc:creator>
</cp:coreProperties>
</file>