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4" r:id="rId6"/>
    <p:sldId id="261" r:id="rId7"/>
    <p:sldId id="265" r:id="rId8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30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3F5-3A3B-42F9-AAEF-D70040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3" y="142081"/>
            <a:ext cx="16200596" cy="762000"/>
          </a:xfrm>
        </p:spPr>
        <p:txBody>
          <a:bodyPr/>
          <a:lstStyle/>
          <a:p>
            <a:r>
              <a:rPr lang="en-US" sz="3200" b="1"/>
              <a:t>Của </a:t>
            </a:r>
            <a:r>
              <a:rPr lang="en-US" sz="3200" b="1" dirty="0" err="1"/>
              <a:t>lễ</a:t>
            </a:r>
            <a:r>
              <a:rPr lang="en-US" sz="3200" b="1" dirty="0"/>
              <a:t> con </a:t>
            </a:r>
            <a:r>
              <a:rPr lang="en-US" sz="3200" b="1" dirty="0" err="1"/>
              <a:t>dâng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AE0C-2500-40C2-B263-FDE75368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04081"/>
            <a:ext cx="18287999" cy="9172095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400" b="1" dirty="0"/>
              <a:t>ĐK. Lời nguyện cầu như hương bay thắm thiết như trời mây. Dâng lên Ngài nguyện ước với đầy tuổi thơ dâng trọn từ đây.</a:t>
            </a:r>
            <a:endParaRPr lang="en-US" sz="11400" b="1" dirty="0"/>
          </a:p>
          <a:p>
            <a:pPr marL="0" indent="0" algn="just">
              <a:buNone/>
            </a:pPr>
            <a:br>
              <a:rPr lang="vi-VN" sz="11400" b="1" dirty="0"/>
            </a:br>
            <a:br>
              <a:rPr lang="vi-VN" sz="11400" b="1" dirty="0"/>
            </a:br>
            <a:endParaRPr lang="en-US" sz="11400" b="1" dirty="0"/>
          </a:p>
        </p:txBody>
      </p:sp>
    </p:spTree>
    <p:extLst>
      <p:ext uri="{BB962C8B-B14F-4D97-AF65-F5344CB8AC3E}">
        <p14:creationId xmlns:p14="http://schemas.microsoft.com/office/powerpoint/2010/main" val="271049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00D3-4688-47B0-BDF2-64F64B7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E343-87E1-4461-87CB-9712B284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99281"/>
            <a:ext cx="19199224" cy="87423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500" b="1" dirty="0"/>
              <a:t>1. Từng tấm bánh con dâng để tiến Chúa khoan nhân. Chút tình đoàn con bé thơ dâng Ngài từng phút mong chờ.</a:t>
            </a:r>
            <a:endParaRPr lang="en-US" sz="12500" b="1" dirty="0"/>
          </a:p>
          <a:p>
            <a:pPr marL="0" indent="0" algn="just">
              <a:buNone/>
            </a:pPr>
            <a:br>
              <a:rPr lang="vi-VN" sz="12500" b="1" dirty="0"/>
            </a:br>
            <a:endParaRPr lang="en-US" sz="12500" b="1" dirty="0"/>
          </a:p>
        </p:txBody>
      </p:sp>
    </p:spTree>
    <p:extLst>
      <p:ext uri="{BB962C8B-B14F-4D97-AF65-F5344CB8AC3E}">
        <p14:creationId xmlns:p14="http://schemas.microsoft.com/office/powerpoint/2010/main" val="11540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3F5-3A3B-42F9-AAEF-D70040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3" y="142081"/>
            <a:ext cx="16200596" cy="762000"/>
          </a:xfrm>
        </p:spPr>
        <p:txBody>
          <a:bodyPr/>
          <a:lstStyle/>
          <a:p>
            <a:r>
              <a:rPr lang="en-US" sz="3200" b="1"/>
              <a:t>Của </a:t>
            </a:r>
            <a:r>
              <a:rPr lang="en-US" sz="3200" b="1" dirty="0" err="1"/>
              <a:t>lễ</a:t>
            </a:r>
            <a:r>
              <a:rPr lang="en-US" sz="3200" b="1" dirty="0"/>
              <a:t> con </a:t>
            </a:r>
            <a:r>
              <a:rPr lang="en-US" sz="3200" b="1" dirty="0" err="1"/>
              <a:t>dâng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AE0C-2500-40C2-B263-FDE75368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04081"/>
            <a:ext cx="18287999" cy="9172095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400" b="1" dirty="0"/>
              <a:t>ĐK. Lời nguyện cầu như hương bay thắm thiết như trời mây. Dâng lên Ngài nguyện ước với đầy tuổi thơ dâng trọn từ đây.</a:t>
            </a:r>
            <a:endParaRPr lang="en-US" sz="11400" b="1" dirty="0"/>
          </a:p>
          <a:p>
            <a:pPr marL="0" indent="0" algn="just">
              <a:buNone/>
            </a:pPr>
            <a:br>
              <a:rPr lang="vi-VN" sz="11400" b="1" dirty="0"/>
            </a:br>
            <a:br>
              <a:rPr lang="vi-VN" sz="11400" b="1" dirty="0"/>
            </a:br>
            <a:endParaRPr lang="en-US" sz="11400" b="1" dirty="0"/>
          </a:p>
        </p:txBody>
      </p:sp>
    </p:spTree>
    <p:extLst>
      <p:ext uri="{BB962C8B-B14F-4D97-AF65-F5344CB8AC3E}">
        <p14:creationId xmlns:p14="http://schemas.microsoft.com/office/powerpoint/2010/main" val="424090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B77F-CD3F-4B24-949D-10A35F5C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1" y="924742"/>
            <a:ext cx="18059401" cy="86661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000" b="1"/>
              <a:t>2.</a:t>
            </a:r>
            <a:r>
              <a:rPr lang="en-US" sz="12000" b="1"/>
              <a:t> </a:t>
            </a:r>
            <a:r>
              <a:rPr lang="vi-VN" sz="12000" b="1"/>
              <a:t>Nguyện </a:t>
            </a:r>
            <a:r>
              <a:rPr lang="vi-VN" sz="12000" b="1" dirty="0"/>
              <a:t>Chúa xuống muôn ơn cuộc sống mãi khang an cho mẹ và cha chúng con suốt đời hạnh phúc dư tràn.</a:t>
            </a:r>
            <a:endParaRPr lang="en-US" sz="12000" b="1" dirty="0"/>
          </a:p>
          <a:p>
            <a:pPr marL="0" indent="0" algn="just">
              <a:buNone/>
            </a:pPr>
            <a:br>
              <a:rPr lang="vi-VN" sz="12000" b="1" dirty="0"/>
            </a:b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1843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3F5-3A3B-42F9-AAEF-D70040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3" y="142081"/>
            <a:ext cx="16200596" cy="762000"/>
          </a:xfrm>
        </p:spPr>
        <p:txBody>
          <a:bodyPr/>
          <a:lstStyle/>
          <a:p>
            <a:r>
              <a:rPr lang="en-US" sz="3200" b="1"/>
              <a:t>Của </a:t>
            </a:r>
            <a:r>
              <a:rPr lang="en-US" sz="3200" b="1" dirty="0" err="1"/>
              <a:t>lễ</a:t>
            </a:r>
            <a:r>
              <a:rPr lang="en-US" sz="3200" b="1" dirty="0"/>
              <a:t> con </a:t>
            </a:r>
            <a:r>
              <a:rPr lang="en-US" sz="3200" b="1" dirty="0" err="1"/>
              <a:t>dâng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AE0C-2500-40C2-B263-FDE75368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04081"/>
            <a:ext cx="18287999" cy="9172095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400" b="1" dirty="0"/>
              <a:t>ĐK. Lời nguyện cầu như hương bay thắm thiết như trời mây. Dâng lên Ngài nguyện ước với đầy tuổi thơ dâng trọn từ đây.</a:t>
            </a:r>
            <a:endParaRPr lang="en-US" sz="11400" b="1" dirty="0"/>
          </a:p>
          <a:p>
            <a:pPr marL="0" indent="0" algn="just">
              <a:buNone/>
            </a:pPr>
            <a:br>
              <a:rPr lang="vi-VN" sz="11400" b="1" dirty="0"/>
            </a:br>
            <a:br>
              <a:rPr lang="vi-VN" sz="11400" b="1" dirty="0"/>
            </a:br>
            <a:endParaRPr lang="en-US" sz="11400" b="1" dirty="0"/>
          </a:p>
        </p:txBody>
      </p:sp>
    </p:spTree>
    <p:extLst>
      <p:ext uri="{BB962C8B-B14F-4D97-AF65-F5344CB8AC3E}">
        <p14:creationId xmlns:p14="http://schemas.microsoft.com/office/powerpoint/2010/main" val="283984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145B-0C36-4D76-9890-3BDA44E7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AABA-8366-4B35-BE99-EC1BC297D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1" y="446881"/>
            <a:ext cx="18135601" cy="85137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3. Giọt nước vỡ tan ra là kiếp sông đơn sơ xin đuợc hòa trong lễ dâng ly rược nồng thắm ân tình.</a:t>
            </a:r>
            <a:endParaRPr lang="en-US" sz="13000" b="1" dirty="0"/>
          </a:p>
          <a:p>
            <a:pPr marL="0" indent="0" algn="just">
              <a:buNone/>
            </a:pPr>
            <a:br>
              <a:rPr lang="vi-VN" sz="13000" b="1" dirty="0"/>
            </a:br>
            <a:endParaRPr 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977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3F5-3A3B-42F9-AAEF-D70040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3" y="142081"/>
            <a:ext cx="16200596" cy="762000"/>
          </a:xfrm>
        </p:spPr>
        <p:txBody>
          <a:bodyPr/>
          <a:lstStyle/>
          <a:p>
            <a:r>
              <a:rPr lang="en-US" sz="3200" b="1"/>
              <a:t>Của </a:t>
            </a:r>
            <a:r>
              <a:rPr lang="en-US" sz="3200" b="1" dirty="0" err="1"/>
              <a:t>lễ</a:t>
            </a:r>
            <a:r>
              <a:rPr lang="en-US" sz="3200" b="1" dirty="0"/>
              <a:t> con </a:t>
            </a:r>
            <a:r>
              <a:rPr lang="en-US" sz="3200" b="1" dirty="0" err="1"/>
              <a:t>dâng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AE0C-2500-40C2-B263-FDE75368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04081"/>
            <a:ext cx="18287999" cy="9172095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400" b="1" dirty="0"/>
              <a:t>ĐK. Lời nguyện cầu như hương bay thắm thiết như trời mây. Dâng lên Ngài nguyện ước với đầy tuổi thơ dâng trọn từ đây.</a:t>
            </a:r>
            <a:endParaRPr lang="en-US" sz="11400" b="1" dirty="0"/>
          </a:p>
          <a:p>
            <a:pPr marL="0" indent="0" algn="just">
              <a:buNone/>
            </a:pPr>
            <a:br>
              <a:rPr lang="vi-VN" sz="11400" b="1" dirty="0"/>
            </a:br>
            <a:br>
              <a:rPr lang="vi-VN" sz="11400" b="1" dirty="0"/>
            </a:br>
            <a:endParaRPr lang="en-US" sz="11400" b="1" dirty="0"/>
          </a:p>
        </p:txBody>
      </p:sp>
    </p:spTree>
    <p:extLst>
      <p:ext uri="{BB962C8B-B14F-4D97-AF65-F5344CB8AC3E}">
        <p14:creationId xmlns:p14="http://schemas.microsoft.com/office/powerpoint/2010/main" val="10833503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215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Của lễ con dâng</vt:lpstr>
      <vt:lpstr>PowerPoint Presentation</vt:lpstr>
      <vt:lpstr>Của lễ con dâng</vt:lpstr>
      <vt:lpstr>PowerPoint Presentation</vt:lpstr>
      <vt:lpstr>Của lễ con dâng</vt:lpstr>
      <vt:lpstr>PowerPoint Presentation</vt:lpstr>
      <vt:lpstr>Của lễ con dâng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169</cp:revision>
  <dcterms:created xsi:type="dcterms:W3CDTF">2011-08-20T01:52:59Z</dcterms:created>
  <dcterms:modified xsi:type="dcterms:W3CDTF">2024-04-06T16:43:01Z</dcterms:modified>
</cp:coreProperties>
</file>