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4FDF-BAB0-4A91-89D5-4D7AC7E6C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1E8AE-6D77-46A2-BB15-9E5014EBF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6CFC9F-DC4F-48A3-9B06-8AD5E97D57DC}"/>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5" name="Footer Placeholder 4">
            <a:extLst>
              <a:ext uri="{FF2B5EF4-FFF2-40B4-BE49-F238E27FC236}">
                <a16:creationId xmlns:a16="http://schemas.microsoft.com/office/drawing/2014/main" id="{94733FB5-6E5C-4C82-B670-7AE7BB73E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51966-B315-44EC-8F59-A5A541B7A158}"/>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111910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B116-49E2-46F5-87B9-60C831EB78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377217-6FF6-4E6E-B004-F9BE1B4FB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1E856-514F-4473-B8FA-DCA1FB1A4DF2}"/>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5" name="Footer Placeholder 4">
            <a:extLst>
              <a:ext uri="{FF2B5EF4-FFF2-40B4-BE49-F238E27FC236}">
                <a16:creationId xmlns:a16="http://schemas.microsoft.com/office/drawing/2014/main" id="{70EB8842-CB38-4CC0-9528-FB3714CA5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BA4B3-DE8E-4D3E-A868-85D92127E915}"/>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181015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6E4146-94A0-4139-BD3D-94FD400DD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DC47F-A8B6-4A67-9C1E-FB0DE3FECE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2F090-DF59-4A09-A35D-E569DBC22990}"/>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5" name="Footer Placeholder 4">
            <a:extLst>
              <a:ext uri="{FF2B5EF4-FFF2-40B4-BE49-F238E27FC236}">
                <a16:creationId xmlns:a16="http://schemas.microsoft.com/office/drawing/2014/main" id="{AE0E2A8B-2F3A-4245-88CB-0E55905FF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BAB56-76B1-4A2B-A2E3-CFD2D15FE4B6}"/>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397380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149A-44C9-43EE-A1F0-9AF3944452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1C8112-2E94-4490-9F3D-71089A24F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59CC0-3446-4F3D-8BE7-3301A0936491}"/>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5" name="Footer Placeholder 4">
            <a:extLst>
              <a:ext uri="{FF2B5EF4-FFF2-40B4-BE49-F238E27FC236}">
                <a16:creationId xmlns:a16="http://schemas.microsoft.com/office/drawing/2014/main" id="{FD97A154-372D-40EF-850E-72202FCD4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B28D3-0B66-4AA3-B091-B5A8716C0D87}"/>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419418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1F45-B0FA-4182-9C8F-1113A72783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F3188D-A422-4E20-9E28-A330DB3506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1437B-F8D3-42BA-95DC-B8B24A1BBF95}"/>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5" name="Footer Placeholder 4">
            <a:extLst>
              <a:ext uri="{FF2B5EF4-FFF2-40B4-BE49-F238E27FC236}">
                <a16:creationId xmlns:a16="http://schemas.microsoft.com/office/drawing/2014/main" id="{0F571217-AD3E-4B25-A7B4-A85B161AE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53067-E7F1-4133-96C0-06BAAFD4C800}"/>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349630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7B30-21DE-4C1E-BBE9-08EF16B0A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1D2A2-F2E9-4165-81AF-9E2E38E462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BA879A-0789-4AE5-A831-BBADAEABA8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842E63-AE22-4BA5-AEE0-2DE7D0DE6B71}"/>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6" name="Footer Placeholder 5">
            <a:extLst>
              <a:ext uri="{FF2B5EF4-FFF2-40B4-BE49-F238E27FC236}">
                <a16:creationId xmlns:a16="http://schemas.microsoft.com/office/drawing/2014/main" id="{AC3B0A3D-3913-4430-8225-F039A5B441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EAB2F-AD08-4D41-87DF-7F85116C6C5C}"/>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262799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E4A9-8BF1-40F3-BB0C-22BD1722AA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D86403-3267-4026-958E-665F22FF9D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2DF35-E1DA-4E07-9EC8-006BF9D0AB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C0A7BA-744F-4A03-ADB4-F478AAC87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03C79-E4E3-4F57-8AE3-79A9E3D85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0268DD-8847-40B3-AA75-02A83175C0B7}"/>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8" name="Footer Placeholder 7">
            <a:extLst>
              <a:ext uri="{FF2B5EF4-FFF2-40B4-BE49-F238E27FC236}">
                <a16:creationId xmlns:a16="http://schemas.microsoft.com/office/drawing/2014/main" id="{F444F2B7-41A2-4A04-B862-00A5B64CC2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34302A-04B8-45B2-84E7-02F342ABEFB5}"/>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199950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40B5-1FF8-4DC6-9477-B2AFE5ED25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8BA5EC-83A1-4BC1-AB59-E2066B5FBD89}"/>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4" name="Footer Placeholder 3">
            <a:extLst>
              <a:ext uri="{FF2B5EF4-FFF2-40B4-BE49-F238E27FC236}">
                <a16:creationId xmlns:a16="http://schemas.microsoft.com/office/drawing/2014/main" id="{79DD4AF3-9A96-456F-8EBA-AC4523E53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CD771-016B-42D9-A3A6-71D9D4F81764}"/>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190905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CD584-A771-4809-9FD1-9AFB586BAEC1}"/>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3" name="Footer Placeholder 2">
            <a:extLst>
              <a:ext uri="{FF2B5EF4-FFF2-40B4-BE49-F238E27FC236}">
                <a16:creationId xmlns:a16="http://schemas.microsoft.com/office/drawing/2014/main" id="{4C34BDD7-1334-4209-A5EC-57582151AE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420BDF-CAC5-407E-9D51-11A62D45D795}"/>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39752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4358-AFC8-48DD-9E52-CB3F43844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A99507-7485-4C70-8FC3-A420FBEB5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221356-CA08-46A2-8A68-CBFD6290A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1BFC1A-187F-41D5-B098-6E0F61B291E6}"/>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6" name="Footer Placeholder 5">
            <a:extLst>
              <a:ext uri="{FF2B5EF4-FFF2-40B4-BE49-F238E27FC236}">
                <a16:creationId xmlns:a16="http://schemas.microsoft.com/office/drawing/2014/main" id="{ED8E340F-AC35-4876-86E2-CCB2818E6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5FAF5-B945-4DE2-979A-25B2C80CA79A}"/>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281873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CA0D-0330-4BE4-BB32-8889186B6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3EAF6F-23CD-431C-A661-684C01781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57D2F0-ED86-4A2B-BAE8-18BD84DEA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E5C6F-B09F-4836-93D9-7380B4592592}"/>
              </a:ext>
            </a:extLst>
          </p:cNvPr>
          <p:cNvSpPr>
            <a:spLocks noGrp="1"/>
          </p:cNvSpPr>
          <p:nvPr>
            <p:ph type="dt" sz="half" idx="10"/>
          </p:nvPr>
        </p:nvSpPr>
        <p:spPr/>
        <p:txBody>
          <a:bodyPr/>
          <a:lstStyle/>
          <a:p>
            <a:fld id="{D54B7EBA-E346-47B8-8B7A-557F7C53EE58}" type="datetimeFigureOut">
              <a:rPr lang="en-US" smtClean="0"/>
              <a:t>4/6/2024</a:t>
            </a:fld>
            <a:endParaRPr lang="en-US"/>
          </a:p>
        </p:txBody>
      </p:sp>
      <p:sp>
        <p:nvSpPr>
          <p:cNvPr id="6" name="Footer Placeholder 5">
            <a:extLst>
              <a:ext uri="{FF2B5EF4-FFF2-40B4-BE49-F238E27FC236}">
                <a16:creationId xmlns:a16="http://schemas.microsoft.com/office/drawing/2014/main" id="{2DF1E13C-FFC3-49F6-A121-199D2C7D2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F9FB9-AD23-4DBB-A95E-CFABDE89C7B4}"/>
              </a:ext>
            </a:extLst>
          </p:cNvPr>
          <p:cNvSpPr>
            <a:spLocks noGrp="1"/>
          </p:cNvSpPr>
          <p:nvPr>
            <p:ph type="sldNum" sz="quarter" idx="12"/>
          </p:nvPr>
        </p:nvSpPr>
        <p:spPr/>
        <p:txBody>
          <a:bodyPr/>
          <a:lstStyle/>
          <a:p>
            <a:fld id="{5067E833-8769-44A2-8837-CAE6A9AA1F8D}" type="slidenum">
              <a:rPr lang="en-US" smtClean="0"/>
              <a:t>‹#›</a:t>
            </a:fld>
            <a:endParaRPr lang="en-US"/>
          </a:p>
        </p:txBody>
      </p:sp>
    </p:spTree>
    <p:extLst>
      <p:ext uri="{BB962C8B-B14F-4D97-AF65-F5344CB8AC3E}">
        <p14:creationId xmlns:p14="http://schemas.microsoft.com/office/powerpoint/2010/main" val="87033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984D36-4927-4C10-A2FD-3D7788F64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70F017-9E62-4F6C-857F-4ED13E0C02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A1B6D-B9A5-4CCB-81D6-1A424879B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B7EBA-E346-47B8-8B7A-557F7C53EE58}" type="datetimeFigureOut">
              <a:rPr lang="en-US" smtClean="0"/>
              <a:t>4/6/2024</a:t>
            </a:fld>
            <a:endParaRPr lang="en-US"/>
          </a:p>
        </p:txBody>
      </p:sp>
      <p:sp>
        <p:nvSpPr>
          <p:cNvPr id="5" name="Footer Placeholder 4">
            <a:extLst>
              <a:ext uri="{FF2B5EF4-FFF2-40B4-BE49-F238E27FC236}">
                <a16:creationId xmlns:a16="http://schemas.microsoft.com/office/drawing/2014/main" id="{1B12CAE2-3369-4BCF-9B0B-5C658D4EF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FEAEE5-0217-452E-86DA-A735D226F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7E833-8769-44A2-8837-CAE6A9AA1F8D}" type="slidenum">
              <a:rPr lang="en-US" smtClean="0"/>
              <a:t>‹#›</a:t>
            </a:fld>
            <a:endParaRPr lang="en-US"/>
          </a:p>
        </p:txBody>
      </p:sp>
    </p:spTree>
    <p:extLst>
      <p:ext uri="{BB962C8B-B14F-4D97-AF65-F5344CB8AC3E}">
        <p14:creationId xmlns:p14="http://schemas.microsoft.com/office/powerpoint/2010/main" val="1226413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502C2-1450-4438-85D8-0345B5C0EC08}"/>
              </a:ext>
            </a:extLst>
          </p:cNvPr>
          <p:cNvSpPr>
            <a:spLocks noGrp="1"/>
          </p:cNvSpPr>
          <p:nvPr>
            <p:ph type="title"/>
          </p:nvPr>
        </p:nvSpPr>
        <p:spPr>
          <a:xfrm>
            <a:off x="838200" y="107950"/>
            <a:ext cx="10515600" cy="257175"/>
          </a:xfrm>
        </p:spPr>
        <p:txBody>
          <a:bodyPr>
            <a:normAutofit fontScale="90000"/>
          </a:bodyPr>
          <a:lstStyle/>
          <a:p>
            <a:pPr algn="ctr"/>
            <a:r>
              <a:rPr lang="en-US" sz="2600" b="1">
                <a:latin typeface="Arial" panose="020B0604020202020204" pitchFamily="34" charset="0"/>
                <a:cs typeface="Arial" panose="020B0604020202020204" pitchFamily="34" charset="0"/>
              </a:rPr>
              <a:t>CỦA LỄ CON DÂNG </a:t>
            </a:r>
            <a:endParaRPr lang="en-US" sz="2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A0BB3C3-2C98-4E96-AA78-6B928250AD3D}"/>
              </a:ext>
            </a:extLst>
          </p:cNvPr>
          <p:cNvSpPr>
            <a:spLocks noGrp="1"/>
          </p:cNvSpPr>
          <p:nvPr>
            <p:ph idx="1"/>
          </p:nvPr>
        </p:nvSpPr>
        <p:spPr>
          <a:xfrm>
            <a:off x="354724" y="535996"/>
            <a:ext cx="11516710" cy="6227408"/>
          </a:xfrm>
        </p:spPr>
        <p:txBody>
          <a:bodyPr>
            <a:normAutofit/>
          </a:bodyPr>
          <a:lstStyle/>
          <a:p>
            <a:pPr marL="0" indent="0" algn="just">
              <a:buNone/>
            </a:pPr>
            <a:r>
              <a:rPr lang="vi-VN" sz="6000" b="1" i="0" dirty="0">
                <a:effectLst/>
                <a:cs typeface="Calibri" panose="020F0502020204030204" pitchFamily="34" charset="0"/>
              </a:rPr>
              <a:t>1. Của lễ con dâng là vâng lời cha </a:t>
            </a:r>
            <a:r>
              <a:rPr lang="vi-VN" sz="6000" b="1" i="0">
                <a:effectLst/>
                <a:cs typeface="Calibri" panose="020F0502020204030204" pitchFamily="34" charset="0"/>
              </a:rPr>
              <a:t>mẹ của</a:t>
            </a:r>
            <a:r>
              <a:rPr lang="en-US" sz="6000" b="1" i="0">
                <a:effectLst/>
                <a:cs typeface="Calibri" panose="020F0502020204030204" pitchFamily="34" charset="0"/>
              </a:rPr>
              <a:t>Q</a:t>
            </a:r>
            <a:r>
              <a:rPr lang="vi-VN" sz="6000" b="1" i="0">
                <a:effectLst/>
                <a:cs typeface="Calibri" panose="020F0502020204030204" pitchFamily="34" charset="0"/>
              </a:rPr>
              <a:t> </a:t>
            </a:r>
            <a:r>
              <a:rPr lang="vi-VN" sz="6000" b="1" i="0" dirty="0">
                <a:effectLst/>
                <a:cs typeface="Calibri" panose="020F0502020204030204" pitchFamily="34" charset="0"/>
              </a:rPr>
              <a:t>con. Của lễ con dâng là yêu thương bạn bè lối xóm. Trong hồn nhiên thật thà, trong tình thương ngoan hiền xin Chúa nhận của lễ con dâng. </a:t>
            </a:r>
            <a:endParaRPr lang="en-US" sz="6000" b="1" dirty="0">
              <a:cs typeface="Calibri" panose="020F0502020204030204" pitchFamily="34" charset="0"/>
            </a:endParaRPr>
          </a:p>
        </p:txBody>
      </p:sp>
    </p:spTree>
    <p:extLst>
      <p:ext uri="{BB962C8B-B14F-4D97-AF65-F5344CB8AC3E}">
        <p14:creationId xmlns:p14="http://schemas.microsoft.com/office/powerpoint/2010/main" val="6862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967FB-ADF2-421E-88D0-F29BDCF1F505}"/>
              </a:ext>
            </a:extLst>
          </p:cNvPr>
          <p:cNvSpPr>
            <a:spLocks noGrp="1"/>
          </p:cNvSpPr>
          <p:nvPr>
            <p:ph idx="1"/>
          </p:nvPr>
        </p:nvSpPr>
        <p:spPr>
          <a:xfrm>
            <a:off x="346841" y="563069"/>
            <a:ext cx="11516711" cy="6444703"/>
          </a:xfrm>
        </p:spPr>
        <p:txBody>
          <a:bodyPr>
            <a:normAutofit/>
          </a:bodyPr>
          <a:lstStyle/>
          <a:p>
            <a:pPr marL="0" indent="0" algn="just">
              <a:buNone/>
            </a:pPr>
            <a:r>
              <a:rPr lang="vi-VN" sz="6600" b="1" i="0" dirty="0">
                <a:effectLst/>
                <a:cs typeface="Calibri" panose="020F0502020204030204" pitchFamily="34" charset="0"/>
              </a:rPr>
              <a:t>ĐK. Trên đôi tay ngọc ngà xin đơn sơ làm đầu đoàn con cùng dâng tiến. Trên đôi môi nụ hồng với tiếng hát ngọt mềm chân thành cùng tiến dâng lên</a:t>
            </a:r>
            <a:endParaRPr lang="en-US" sz="6600" b="1" dirty="0"/>
          </a:p>
        </p:txBody>
      </p:sp>
      <p:sp>
        <p:nvSpPr>
          <p:cNvPr id="4" name="Title 1">
            <a:extLst>
              <a:ext uri="{FF2B5EF4-FFF2-40B4-BE49-F238E27FC236}">
                <a16:creationId xmlns:a16="http://schemas.microsoft.com/office/drawing/2014/main" id="{77DE0C90-31D2-4801-811F-88FDF1253800}"/>
              </a:ext>
            </a:extLst>
          </p:cNvPr>
          <p:cNvSpPr>
            <a:spLocks noGrp="1"/>
          </p:cNvSpPr>
          <p:nvPr>
            <p:ph type="title"/>
          </p:nvPr>
        </p:nvSpPr>
        <p:spPr>
          <a:xfrm>
            <a:off x="838200" y="107950"/>
            <a:ext cx="10515600" cy="257175"/>
          </a:xfrm>
        </p:spPr>
        <p:txBody>
          <a:bodyPr>
            <a:normAutofit fontScale="90000"/>
          </a:bodyPr>
          <a:lstStyle/>
          <a:p>
            <a:pPr algn="ctr"/>
            <a:r>
              <a:rPr lang="en-US" sz="2600" b="1">
                <a:latin typeface="Arial" panose="020B0604020202020204" pitchFamily="34" charset="0"/>
                <a:cs typeface="Arial" panose="020B0604020202020204" pitchFamily="34" charset="0"/>
              </a:rPr>
              <a:t>CỦA LỄ CON DÂNG </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262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2B08D-89D0-472F-96CB-0FCE085415D8}"/>
              </a:ext>
            </a:extLst>
          </p:cNvPr>
          <p:cNvSpPr>
            <a:spLocks noGrp="1"/>
          </p:cNvSpPr>
          <p:nvPr>
            <p:ph idx="1"/>
          </p:nvPr>
        </p:nvSpPr>
        <p:spPr>
          <a:xfrm>
            <a:off x="315311" y="749738"/>
            <a:ext cx="11619186" cy="6691586"/>
          </a:xfrm>
        </p:spPr>
        <p:txBody>
          <a:bodyPr>
            <a:normAutofit/>
          </a:bodyPr>
          <a:lstStyle/>
          <a:p>
            <a:pPr marL="0" indent="0" algn="just">
              <a:buNone/>
            </a:pPr>
            <a:r>
              <a:rPr lang="vi-VN" sz="6000" b="1" i="0" dirty="0">
                <a:effectLst/>
                <a:cs typeface="Calibri" panose="020F0502020204030204" pitchFamily="34" charset="0"/>
              </a:rPr>
              <a:t>2. Của lễ con dâng là nghe lời khuyên của thầy cô. Của lễ con dâng là chăm ngoan học hành ghi chép. Trong hồn nhiên thật thà, trong tình thương ngoan hiền xin Chúa nhận của lễ con dâng.</a:t>
            </a:r>
            <a:endParaRPr lang="en-US" sz="6000" b="1" dirty="0"/>
          </a:p>
        </p:txBody>
      </p:sp>
      <p:sp>
        <p:nvSpPr>
          <p:cNvPr id="4" name="Title 1">
            <a:extLst>
              <a:ext uri="{FF2B5EF4-FFF2-40B4-BE49-F238E27FC236}">
                <a16:creationId xmlns:a16="http://schemas.microsoft.com/office/drawing/2014/main" id="{2C145E43-52FC-440A-A7CD-A882A900074E}"/>
              </a:ext>
            </a:extLst>
          </p:cNvPr>
          <p:cNvSpPr>
            <a:spLocks noGrp="1"/>
          </p:cNvSpPr>
          <p:nvPr>
            <p:ph type="title"/>
          </p:nvPr>
        </p:nvSpPr>
        <p:spPr>
          <a:xfrm>
            <a:off x="838200" y="107950"/>
            <a:ext cx="10515600" cy="257175"/>
          </a:xfrm>
        </p:spPr>
        <p:txBody>
          <a:bodyPr>
            <a:normAutofit fontScale="90000"/>
          </a:bodyPr>
          <a:lstStyle/>
          <a:p>
            <a:pPr algn="ctr"/>
            <a:r>
              <a:rPr lang="en-US" sz="2600" b="1">
                <a:latin typeface="Arial" panose="020B0604020202020204" pitchFamily="34" charset="0"/>
                <a:cs typeface="Arial" panose="020B0604020202020204" pitchFamily="34" charset="0"/>
              </a:rPr>
              <a:t>CỦA LỄ CON DÂNG </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58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967FB-ADF2-421E-88D0-F29BDCF1F505}"/>
              </a:ext>
            </a:extLst>
          </p:cNvPr>
          <p:cNvSpPr>
            <a:spLocks noGrp="1"/>
          </p:cNvSpPr>
          <p:nvPr>
            <p:ph idx="1"/>
          </p:nvPr>
        </p:nvSpPr>
        <p:spPr>
          <a:xfrm>
            <a:off x="346841" y="563069"/>
            <a:ext cx="11516711" cy="6444703"/>
          </a:xfrm>
        </p:spPr>
        <p:txBody>
          <a:bodyPr>
            <a:normAutofit/>
          </a:bodyPr>
          <a:lstStyle/>
          <a:p>
            <a:pPr marL="0" indent="0" algn="just">
              <a:buNone/>
            </a:pPr>
            <a:r>
              <a:rPr lang="vi-VN" sz="6600" b="1" i="0" dirty="0">
                <a:effectLst/>
                <a:cs typeface="Calibri" panose="020F0502020204030204" pitchFamily="34" charset="0"/>
              </a:rPr>
              <a:t>ĐK. Trên đôi tay ngọc ngà xin đơn sơ làm đầu đoàn con cùng dâng tiến. Trên đôi môi nụ hồng với tiếng hát ngọt mềm chân thành cùng tiến dâng lên</a:t>
            </a:r>
            <a:endParaRPr lang="en-US" sz="6600" b="1" dirty="0"/>
          </a:p>
        </p:txBody>
      </p:sp>
      <p:sp>
        <p:nvSpPr>
          <p:cNvPr id="4" name="Title 1">
            <a:extLst>
              <a:ext uri="{FF2B5EF4-FFF2-40B4-BE49-F238E27FC236}">
                <a16:creationId xmlns:a16="http://schemas.microsoft.com/office/drawing/2014/main" id="{77DE0C90-31D2-4801-811F-88FDF1253800}"/>
              </a:ext>
            </a:extLst>
          </p:cNvPr>
          <p:cNvSpPr>
            <a:spLocks noGrp="1"/>
          </p:cNvSpPr>
          <p:nvPr>
            <p:ph type="title"/>
          </p:nvPr>
        </p:nvSpPr>
        <p:spPr>
          <a:xfrm>
            <a:off x="838200" y="107950"/>
            <a:ext cx="10515600" cy="257175"/>
          </a:xfrm>
        </p:spPr>
        <p:txBody>
          <a:bodyPr>
            <a:normAutofit fontScale="90000"/>
          </a:bodyPr>
          <a:lstStyle/>
          <a:p>
            <a:pPr algn="ctr"/>
            <a:r>
              <a:rPr lang="en-US" sz="2600" b="1">
                <a:latin typeface="Arial" panose="020B0604020202020204" pitchFamily="34" charset="0"/>
                <a:cs typeface="Arial" panose="020B0604020202020204" pitchFamily="34" charset="0"/>
              </a:rPr>
              <a:t>CỦA LỄ CON DÂNG </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6855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175</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CỦA LỄ CON DÂNG </vt:lpstr>
      <vt:lpstr>CỦA LỄ CON DÂNG </vt:lpstr>
      <vt:lpstr>CỦA LỄ CON DÂNG </vt:lpstr>
      <vt:lpstr>CỦA LỄ CON DÂNG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Của lễ con dâng </dc:title>
  <dc:creator>Hoang Le</dc:creator>
  <cp:lastModifiedBy>ANHBAO IT</cp:lastModifiedBy>
  <cp:revision>2</cp:revision>
  <dcterms:created xsi:type="dcterms:W3CDTF">2021-12-04T15:09:08Z</dcterms:created>
  <dcterms:modified xsi:type="dcterms:W3CDTF">2024-04-06T16:41:42Z</dcterms:modified>
</cp:coreProperties>
</file>