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1" autoAdjust="0"/>
    <p:restoredTop sz="94660"/>
  </p:normalViewPr>
  <p:slideViewPr>
    <p:cSldViewPr>
      <p:cViewPr varScale="1">
        <p:scale>
          <a:sx n="66" d="100"/>
          <a:sy n="66" d="100"/>
        </p:scale>
        <p:origin x="114" y="210"/>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06/04/2024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120107" y="31697"/>
            <a:ext cx="12959010" cy="719984"/>
          </a:xfrm>
        </p:spPr>
        <p:txBody>
          <a:bodyPr/>
          <a:lstStyle/>
          <a:p>
            <a:pPr eaLnBrk="1" hangingPunct="1"/>
            <a:r>
              <a:rPr lang="en-US" altLang="en-US" sz="3000" b="1" dirty="0" err="1">
                <a:solidFill>
                  <a:schemeClr val="tx1"/>
                </a:solidFill>
                <a:latin typeface="Arial" pitchFamily="34" charset="0"/>
                <a:cs typeface="Arial" pitchFamily="34" charset="0"/>
              </a:rPr>
              <a:t>Của</a:t>
            </a:r>
            <a:r>
              <a:rPr lang="en-US" altLang="en-US" sz="3000" b="1" dirty="0">
                <a:solidFill>
                  <a:schemeClr val="tx1"/>
                </a:solidFill>
                <a:latin typeface="Arial" pitchFamily="34" charset="0"/>
                <a:cs typeface="Arial" pitchFamily="34" charset="0"/>
              </a:rPr>
              <a:t> </a:t>
            </a:r>
            <a:r>
              <a:rPr lang="en-US" altLang="en-US" sz="3000" b="1" dirty="0" err="1">
                <a:solidFill>
                  <a:schemeClr val="tx1"/>
                </a:solidFill>
                <a:latin typeface="Arial" pitchFamily="34" charset="0"/>
                <a:cs typeface="Arial" pitchFamily="34" charset="0"/>
              </a:rPr>
              <a:t>Lễ</a:t>
            </a:r>
            <a:r>
              <a:rPr lang="en-US" altLang="en-US" sz="3000" b="1" dirty="0">
                <a:solidFill>
                  <a:schemeClr val="tx1"/>
                </a:solidFill>
                <a:latin typeface="Arial" pitchFamily="34" charset="0"/>
                <a:cs typeface="Arial" pitchFamily="34" charset="0"/>
              </a:rPr>
              <a:t> </a:t>
            </a:r>
            <a:r>
              <a:rPr lang="en-US" altLang="en-US" sz="3000" b="1" dirty="0" err="1">
                <a:solidFill>
                  <a:schemeClr val="tx1"/>
                </a:solidFill>
                <a:latin typeface="Arial" pitchFamily="34" charset="0"/>
                <a:cs typeface="Arial" pitchFamily="34" charset="0"/>
              </a:rPr>
              <a:t>Hằng</a:t>
            </a:r>
            <a:r>
              <a:rPr lang="en-US" altLang="en-US" sz="3000" b="1" dirty="0">
                <a:solidFill>
                  <a:schemeClr val="tx1"/>
                </a:solidFill>
                <a:latin typeface="Arial" pitchFamily="34" charset="0"/>
                <a:cs typeface="Arial" pitchFamily="34" charset="0"/>
              </a:rPr>
              <a:t> </a:t>
            </a:r>
            <a:r>
              <a:rPr lang="en-US" altLang="en-US" sz="3000" b="1" dirty="0" err="1">
                <a:solidFill>
                  <a:schemeClr val="tx1"/>
                </a:solidFill>
                <a:latin typeface="Arial" pitchFamily="34" charset="0"/>
                <a:cs typeface="Arial" pitchFamily="34" charset="0"/>
              </a:rPr>
              <a:t>Sống</a:t>
            </a:r>
            <a:endParaRPr lang="en-US" altLang="en-US" sz="3000" b="1" dirty="0">
              <a:solidFill>
                <a:schemeClr val="tx1"/>
              </a:solidFill>
              <a:latin typeface="Arial" pitchFamily="34" charset="0"/>
              <a:cs typeface="Arial" pitchFamily="34" charset="0"/>
            </a:endParaRPr>
          </a:p>
        </p:txBody>
      </p:sp>
      <p:sp>
        <p:nvSpPr>
          <p:cNvPr id="22531" name="Text Box 3"/>
          <p:cNvSpPr txBox="1">
            <a:spLocks noChangeArrowheads="1"/>
          </p:cNvSpPr>
          <p:nvPr/>
        </p:nvSpPr>
        <p:spPr bwMode="auto">
          <a:xfrm>
            <a:off x="599282" y="294481"/>
            <a:ext cx="18000663" cy="9571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963" tIns="45481" rIns="90963" bIns="45481">
            <a:spAutoFit/>
          </a:bodyPr>
          <a:lstStyle>
            <a:lvl1pPr defTabSz="1447800" eaLnBrk="0" hangingPunct="0">
              <a:defRPr sz="2800">
                <a:solidFill>
                  <a:schemeClr val="tx1"/>
                </a:solidFill>
                <a:latin typeface="Arial" charset="0"/>
              </a:defRPr>
            </a:lvl1pPr>
            <a:lvl2pPr marL="742950" indent="-285750" defTabSz="1447800" eaLnBrk="0" hangingPunct="0">
              <a:defRPr sz="2800">
                <a:solidFill>
                  <a:schemeClr val="tx1"/>
                </a:solidFill>
                <a:latin typeface="Arial" charset="0"/>
              </a:defRPr>
            </a:lvl2pPr>
            <a:lvl3pPr marL="1143000" indent="-228600" defTabSz="1447800" eaLnBrk="0" hangingPunct="0">
              <a:defRPr sz="2800">
                <a:solidFill>
                  <a:schemeClr val="tx1"/>
                </a:solidFill>
                <a:latin typeface="Arial" charset="0"/>
              </a:defRPr>
            </a:lvl3pPr>
            <a:lvl4pPr marL="1600200" indent="-228600" defTabSz="1447800" eaLnBrk="0" hangingPunct="0">
              <a:defRPr sz="2800">
                <a:solidFill>
                  <a:schemeClr val="tx1"/>
                </a:solidFill>
                <a:latin typeface="Arial" charset="0"/>
              </a:defRPr>
            </a:lvl4pPr>
            <a:lvl5pPr marL="2057400" indent="-228600" defTabSz="1447800" eaLnBrk="0" hangingPunct="0">
              <a:defRPr sz="2800">
                <a:solidFill>
                  <a:schemeClr val="tx1"/>
                </a:solidFill>
                <a:latin typeface="Arial" charset="0"/>
              </a:defRPr>
            </a:lvl5pPr>
            <a:lvl6pPr marL="2514600" indent="-228600" defTabSz="1447800" eaLnBrk="0" fontAlgn="base" hangingPunct="0">
              <a:spcBef>
                <a:spcPct val="50000"/>
              </a:spcBef>
              <a:spcAft>
                <a:spcPct val="0"/>
              </a:spcAft>
              <a:defRPr sz="2800">
                <a:solidFill>
                  <a:schemeClr val="tx1"/>
                </a:solidFill>
                <a:latin typeface="Arial" charset="0"/>
              </a:defRPr>
            </a:lvl6pPr>
            <a:lvl7pPr marL="2971800" indent="-228600" defTabSz="1447800" eaLnBrk="0" fontAlgn="base" hangingPunct="0">
              <a:spcBef>
                <a:spcPct val="50000"/>
              </a:spcBef>
              <a:spcAft>
                <a:spcPct val="0"/>
              </a:spcAft>
              <a:defRPr sz="2800">
                <a:solidFill>
                  <a:schemeClr val="tx1"/>
                </a:solidFill>
                <a:latin typeface="Arial" charset="0"/>
              </a:defRPr>
            </a:lvl7pPr>
            <a:lvl8pPr marL="3429000" indent="-228600" defTabSz="1447800" eaLnBrk="0" fontAlgn="base" hangingPunct="0">
              <a:spcBef>
                <a:spcPct val="50000"/>
              </a:spcBef>
              <a:spcAft>
                <a:spcPct val="0"/>
              </a:spcAft>
              <a:defRPr sz="2800">
                <a:solidFill>
                  <a:schemeClr val="tx1"/>
                </a:solidFill>
                <a:latin typeface="Arial" charset="0"/>
              </a:defRPr>
            </a:lvl8pPr>
            <a:lvl9pPr marL="3886200" indent="-228600" defTabSz="1447800" eaLnBrk="0" fontAlgn="base" hangingPunct="0">
              <a:spcBef>
                <a:spcPct val="50000"/>
              </a:spcBef>
              <a:spcAft>
                <a:spcPct val="0"/>
              </a:spcAft>
              <a:defRPr sz="2800">
                <a:solidFill>
                  <a:schemeClr val="tx1"/>
                </a:solidFill>
                <a:latin typeface="Arial" charset="0"/>
              </a:defRPr>
            </a:lvl9pPr>
          </a:lstStyle>
          <a:p>
            <a:pPr algn="just" eaLnBrk="1" hangingPunct="1"/>
            <a:r>
              <a:rPr lang="en-US" altLang="en-US" sz="8800" b="1" dirty="0"/>
              <a:t>1. </a:t>
            </a:r>
            <a:r>
              <a:rPr lang="en-US" altLang="en-US" sz="8800" b="1" dirty="0" err="1"/>
              <a:t>Bánh</a:t>
            </a:r>
            <a:r>
              <a:rPr lang="en-US" altLang="en-US" sz="8800" b="1" dirty="0"/>
              <a:t> </a:t>
            </a:r>
            <a:r>
              <a:rPr lang="en-US" altLang="en-US" sz="8800" b="1" dirty="0" err="1"/>
              <a:t>rượu</a:t>
            </a:r>
            <a:r>
              <a:rPr lang="en-US" altLang="en-US" sz="8800" b="1" dirty="0"/>
              <a:t> </a:t>
            </a:r>
            <a:r>
              <a:rPr lang="en-US" altLang="en-US" sz="8800" b="1" dirty="0" err="1"/>
              <a:t>này</a:t>
            </a:r>
            <a:r>
              <a:rPr lang="en-US" altLang="en-US" sz="8800" b="1" dirty="0"/>
              <a:t> </a:t>
            </a:r>
            <a:r>
              <a:rPr lang="en-US" altLang="en-US" sz="8800" b="1" dirty="0" err="1"/>
              <a:t>Chúa</a:t>
            </a:r>
            <a:r>
              <a:rPr lang="en-US" altLang="en-US" sz="8800" b="1" dirty="0"/>
              <a:t> </a:t>
            </a:r>
            <a:r>
              <a:rPr lang="en-US" altLang="en-US" sz="8800" b="1" dirty="0" err="1"/>
              <a:t>ơi</a:t>
            </a:r>
            <a:r>
              <a:rPr lang="en-US" altLang="en-US" sz="8800" b="1" dirty="0"/>
              <a:t> </a:t>
            </a:r>
            <a:r>
              <a:rPr lang="en-US" altLang="en-US" sz="8800" b="1" dirty="0" err="1"/>
              <a:t>như</a:t>
            </a:r>
            <a:r>
              <a:rPr lang="en-US" altLang="en-US" sz="8800" b="1" dirty="0"/>
              <a:t> </a:t>
            </a:r>
            <a:r>
              <a:rPr lang="en-US" altLang="en-US" sz="8800" b="1" dirty="0" err="1"/>
              <a:t>của</a:t>
            </a:r>
            <a:r>
              <a:rPr lang="en-US" altLang="en-US" sz="8800" b="1" dirty="0"/>
              <a:t> </a:t>
            </a:r>
            <a:r>
              <a:rPr lang="en-US" altLang="en-US" sz="8800" b="1" dirty="0" err="1"/>
              <a:t>lễ</a:t>
            </a:r>
            <a:r>
              <a:rPr lang="en-US" altLang="en-US" sz="8800" b="1" dirty="0"/>
              <a:t> </a:t>
            </a:r>
            <a:r>
              <a:rPr lang="en-US" altLang="en-US" sz="8800" b="1" dirty="0" err="1"/>
              <a:t>hằng</a:t>
            </a:r>
            <a:r>
              <a:rPr lang="en-US" altLang="en-US" sz="8800" b="1" dirty="0"/>
              <a:t> </a:t>
            </a:r>
            <a:r>
              <a:rPr lang="en-US" altLang="en-US" sz="8800" b="1" dirty="0" err="1"/>
              <a:t>sống</a:t>
            </a:r>
            <a:r>
              <a:rPr lang="en-US" altLang="en-US" sz="8800" b="1" dirty="0"/>
              <a:t>, con </a:t>
            </a:r>
            <a:r>
              <a:rPr lang="en-US" altLang="en-US" sz="8800" b="1" dirty="0" err="1"/>
              <a:t>nguyện</a:t>
            </a:r>
            <a:r>
              <a:rPr lang="en-US" altLang="en-US" sz="8800" b="1" dirty="0"/>
              <a:t> </a:t>
            </a:r>
            <a:r>
              <a:rPr lang="en-US" altLang="en-US" sz="8800" b="1" dirty="0" err="1"/>
              <a:t>dâng</a:t>
            </a:r>
            <a:r>
              <a:rPr lang="en-US" altLang="en-US" sz="8800" b="1" dirty="0"/>
              <a:t> </a:t>
            </a:r>
            <a:r>
              <a:rPr lang="en-US" altLang="en-US" sz="8800" b="1" dirty="0" err="1"/>
              <a:t>lên</a:t>
            </a:r>
            <a:r>
              <a:rPr lang="en-US" altLang="en-US" sz="8800" b="1" dirty="0"/>
              <a:t> </a:t>
            </a:r>
            <a:r>
              <a:rPr lang="en-US" altLang="en-US" sz="8800" b="1" dirty="0" err="1"/>
              <a:t>Chúa</a:t>
            </a:r>
            <a:r>
              <a:rPr lang="en-US" altLang="en-US" sz="8800" b="1" dirty="0"/>
              <a:t> </a:t>
            </a:r>
            <a:r>
              <a:rPr lang="en-US" altLang="en-US" sz="8800" b="1" dirty="0" err="1"/>
              <a:t>với</a:t>
            </a:r>
            <a:r>
              <a:rPr lang="en-US" altLang="en-US" sz="8800" b="1" dirty="0"/>
              <a:t> </a:t>
            </a:r>
            <a:r>
              <a:rPr lang="en-US" altLang="en-US" sz="8800" b="1" dirty="0" err="1"/>
              <a:t>hết</a:t>
            </a:r>
            <a:r>
              <a:rPr lang="en-US" altLang="en-US" sz="8800" b="1" dirty="0"/>
              <a:t> </a:t>
            </a:r>
            <a:r>
              <a:rPr lang="en-US" altLang="en-US" sz="8800" b="1" dirty="0" err="1"/>
              <a:t>tâm</a:t>
            </a:r>
            <a:r>
              <a:rPr lang="en-US" altLang="en-US" sz="8800" b="1" dirty="0"/>
              <a:t> </a:t>
            </a:r>
            <a:r>
              <a:rPr lang="en-US" altLang="en-US" sz="8800" b="1" dirty="0" err="1"/>
              <a:t>tư</a:t>
            </a:r>
            <a:r>
              <a:rPr lang="en-US" altLang="en-US" sz="8800" b="1" dirty="0"/>
              <a:t> </a:t>
            </a:r>
            <a:r>
              <a:rPr lang="en-US" altLang="en-US" sz="8800" b="1" dirty="0" err="1"/>
              <a:t>cùng</a:t>
            </a:r>
            <a:r>
              <a:rPr lang="en-US" altLang="en-US" sz="8800" b="1" dirty="0"/>
              <a:t> </a:t>
            </a:r>
            <a:r>
              <a:rPr lang="en-US" altLang="en-US" sz="8800" b="1" dirty="0" err="1"/>
              <a:t>ước</a:t>
            </a:r>
            <a:r>
              <a:rPr lang="en-US" altLang="en-US" sz="8800" b="1" dirty="0"/>
              <a:t> </a:t>
            </a:r>
            <a:r>
              <a:rPr lang="en-US" altLang="en-US" sz="8800" b="1" dirty="0" err="1"/>
              <a:t>vọng</a:t>
            </a:r>
            <a:r>
              <a:rPr lang="en-US" altLang="en-US" sz="8800" b="1" dirty="0"/>
              <a:t>. </a:t>
            </a:r>
            <a:r>
              <a:rPr lang="en-US" altLang="en-US" sz="8800" b="1" dirty="0" err="1"/>
              <a:t>Bao</a:t>
            </a:r>
            <a:r>
              <a:rPr lang="en-US" altLang="en-US" sz="8800" b="1" dirty="0"/>
              <a:t> </a:t>
            </a:r>
            <a:r>
              <a:rPr lang="en-US" altLang="en-US" sz="8800" b="1" dirty="0" err="1"/>
              <a:t>miệt</a:t>
            </a:r>
            <a:r>
              <a:rPr lang="en-US" altLang="en-US" sz="8800" b="1" dirty="0"/>
              <a:t> </a:t>
            </a:r>
            <a:r>
              <a:rPr lang="en-US" altLang="en-US" sz="8800" b="1" dirty="0" err="1"/>
              <a:t>mài</a:t>
            </a:r>
            <a:r>
              <a:rPr lang="en-US" altLang="en-US" sz="8800" b="1" dirty="0"/>
              <a:t> </a:t>
            </a:r>
            <a:r>
              <a:rPr lang="en-US" altLang="en-US" sz="8800" b="1" dirty="0" err="1"/>
              <a:t>gắng</a:t>
            </a:r>
            <a:r>
              <a:rPr lang="en-US" altLang="en-US" sz="8800" b="1" dirty="0"/>
              <a:t> </a:t>
            </a:r>
            <a:r>
              <a:rPr lang="en-US" altLang="en-US" sz="8800" b="1" dirty="0" err="1"/>
              <a:t>công</a:t>
            </a:r>
            <a:r>
              <a:rPr lang="en-US" altLang="en-US" sz="8800" b="1" dirty="0"/>
              <a:t>, </a:t>
            </a:r>
            <a:r>
              <a:rPr lang="en-US" altLang="en-US" sz="8800" b="1" dirty="0" err="1"/>
              <a:t>cho</a:t>
            </a:r>
            <a:r>
              <a:rPr lang="en-US" altLang="en-US" sz="8800" b="1" dirty="0"/>
              <a:t> </a:t>
            </a:r>
            <a:r>
              <a:rPr lang="en-US" altLang="en-US" sz="8800" b="1" dirty="0" err="1"/>
              <a:t>đồng</a:t>
            </a:r>
            <a:r>
              <a:rPr lang="en-US" altLang="en-US" sz="8800" b="1" dirty="0"/>
              <a:t> </a:t>
            </a:r>
            <a:r>
              <a:rPr lang="en-US" altLang="en-US" sz="8800" b="1" dirty="0" err="1"/>
              <a:t>xanh</a:t>
            </a:r>
            <a:r>
              <a:rPr lang="en-US" altLang="en-US" sz="8800" b="1" dirty="0"/>
              <a:t> </a:t>
            </a:r>
            <a:r>
              <a:rPr lang="en-US" altLang="en-US" sz="8800" b="1" dirty="0" err="1"/>
              <a:t>lúa</a:t>
            </a:r>
            <a:r>
              <a:rPr lang="en-US" altLang="en-US" sz="8800" b="1" dirty="0"/>
              <a:t> </a:t>
            </a:r>
            <a:r>
              <a:rPr lang="en-US" altLang="en-US" sz="8800" b="1" dirty="0" err="1"/>
              <a:t>thơm</a:t>
            </a:r>
            <a:r>
              <a:rPr lang="en-US" altLang="en-US" sz="8800" b="1" dirty="0"/>
              <a:t>, </a:t>
            </a:r>
            <a:r>
              <a:rPr lang="en-US" altLang="en-US" sz="8800" b="1" dirty="0" err="1"/>
              <a:t>cho</a:t>
            </a:r>
            <a:r>
              <a:rPr lang="en-US" altLang="en-US" sz="8800" b="1" dirty="0"/>
              <a:t> </a:t>
            </a:r>
            <a:r>
              <a:rPr lang="en-US" altLang="en-US" sz="8800" b="1" dirty="0" err="1"/>
              <a:t>vườn</a:t>
            </a:r>
            <a:r>
              <a:rPr lang="en-US" altLang="en-US" sz="8800" b="1" dirty="0"/>
              <a:t> </a:t>
            </a:r>
            <a:r>
              <a:rPr lang="en-US" altLang="en-US" sz="8800" b="1" dirty="0" err="1"/>
              <a:t>nho</a:t>
            </a:r>
            <a:r>
              <a:rPr lang="en-US" altLang="en-US" sz="8800" b="1" dirty="0"/>
              <a:t> </a:t>
            </a:r>
            <a:r>
              <a:rPr lang="en-US" altLang="en-US" sz="8800" b="1" dirty="0" err="1"/>
              <a:t>trái</a:t>
            </a:r>
            <a:r>
              <a:rPr lang="en-US" altLang="en-US" sz="8800" b="1" dirty="0"/>
              <a:t> </a:t>
            </a:r>
            <a:r>
              <a:rPr lang="en-US" altLang="en-US" sz="8800" b="1" dirty="0" err="1"/>
              <a:t>ngon</a:t>
            </a:r>
            <a:r>
              <a:rPr lang="en-US" altLang="en-US" sz="8800" b="1" dirty="0"/>
              <a:t> </a:t>
            </a:r>
            <a:r>
              <a:rPr lang="en-US" altLang="en-US" sz="8800" b="1" dirty="0" err="1"/>
              <a:t>trở</a:t>
            </a:r>
            <a:r>
              <a:rPr lang="en-US" altLang="en-US" sz="8800" b="1" dirty="0"/>
              <a:t> </a:t>
            </a:r>
            <a:r>
              <a:rPr lang="en-US" altLang="en-US" sz="8800" b="1" dirty="0" err="1"/>
              <a:t>thành</a:t>
            </a:r>
            <a:r>
              <a:rPr lang="en-US" altLang="en-US" sz="8800" b="1" dirty="0"/>
              <a:t> </a:t>
            </a:r>
            <a:r>
              <a:rPr lang="en-US" altLang="en-US" sz="8800" b="1" dirty="0" err="1"/>
              <a:t>bánh</a:t>
            </a:r>
            <a:r>
              <a:rPr lang="en-US" altLang="en-US" sz="8800" b="1" dirty="0"/>
              <a:t> </a:t>
            </a:r>
            <a:r>
              <a:rPr lang="en-US" altLang="en-US" sz="8800" b="1" dirty="0" err="1"/>
              <a:t>miến</a:t>
            </a:r>
            <a:r>
              <a:rPr lang="en-US" altLang="en-US" sz="8800" b="1" dirty="0"/>
              <a:t> </a:t>
            </a:r>
            <a:r>
              <a:rPr lang="en-US" altLang="en-US" sz="8800" b="1" dirty="0" err="1"/>
              <a:t>rượu</a:t>
            </a:r>
            <a:r>
              <a:rPr lang="en-US" altLang="en-US" sz="8800" b="1" dirty="0"/>
              <a:t> </a:t>
            </a:r>
            <a:r>
              <a:rPr lang="en-US" altLang="en-US" sz="8800" b="1" dirty="0" err="1"/>
              <a:t>nồng</a:t>
            </a:r>
            <a:r>
              <a:rPr lang="en-US" altLang="en-US" sz="8800" b="1" dirty="0"/>
              <a:t>.</a:t>
            </a:r>
          </a:p>
        </p:txBody>
      </p:sp>
      <p:sp>
        <p:nvSpPr>
          <p:cNvPr id="22532" name="Text Box 4"/>
          <p:cNvSpPr txBox="1">
            <a:spLocks noChangeArrowheads="1"/>
          </p:cNvSpPr>
          <p:nvPr/>
        </p:nvSpPr>
        <p:spPr bwMode="auto">
          <a:xfrm>
            <a:off x="599282" y="853218"/>
            <a:ext cx="18000663" cy="821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963" tIns="45481" rIns="90963" bIns="45481">
            <a:spAutoFit/>
          </a:bodyPr>
          <a:lstStyle>
            <a:lvl1pPr defTabSz="1447800" eaLnBrk="0" hangingPunct="0">
              <a:defRPr sz="2800">
                <a:solidFill>
                  <a:schemeClr val="tx1"/>
                </a:solidFill>
                <a:latin typeface="Arial" charset="0"/>
              </a:defRPr>
            </a:lvl1pPr>
            <a:lvl2pPr marL="742950" indent="-285750" defTabSz="1447800" eaLnBrk="0" hangingPunct="0">
              <a:defRPr sz="2800">
                <a:solidFill>
                  <a:schemeClr val="tx1"/>
                </a:solidFill>
                <a:latin typeface="Arial" charset="0"/>
              </a:defRPr>
            </a:lvl2pPr>
            <a:lvl3pPr marL="1143000" indent="-228600" defTabSz="1447800" eaLnBrk="0" hangingPunct="0">
              <a:defRPr sz="2800">
                <a:solidFill>
                  <a:schemeClr val="tx1"/>
                </a:solidFill>
                <a:latin typeface="Arial" charset="0"/>
              </a:defRPr>
            </a:lvl3pPr>
            <a:lvl4pPr marL="1600200" indent="-228600" defTabSz="1447800" eaLnBrk="0" hangingPunct="0">
              <a:defRPr sz="2800">
                <a:solidFill>
                  <a:schemeClr val="tx1"/>
                </a:solidFill>
                <a:latin typeface="Arial" charset="0"/>
              </a:defRPr>
            </a:lvl4pPr>
            <a:lvl5pPr marL="2057400" indent="-228600" defTabSz="1447800" eaLnBrk="0" hangingPunct="0">
              <a:defRPr sz="2800">
                <a:solidFill>
                  <a:schemeClr val="tx1"/>
                </a:solidFill>
                <a:latin typeface="Arial" charset="0"/>
              </a:defRPr>
            </a:lvl5pPr>
            <a:lvl6pPr marL="2514600" indent="-228600" defTabSz="1447800" eaLnBrk="0" fontAlgn="base" hangingPunct="0">
              <a:spcBef>
                <a:spcPct val="50000"/>
              </a:spcBef>
              <a:spcAft>
                <a:spcPct val="0"/>
              </a:spcAft>
              <a:defRPr sz="2800">
                <a:solidFill>
                  <a:schemeClr val="tx1"/>
                </a:solidFill>
                <a:latin typeface="Arial" charset="0"/>
              </a:defRPr>
            </a:lvl6pPr>
            <a:lvl7pPr marL="2971800" indent="-228600" defTabSz="1447800" eaLnBrk="0" fontAlgn="base" hangingPunct="0">
              <a:spcBef>
                <a:spcPct val="50000"/>
              </a:spcBef>
              <a:spcAft>
                <a:spcPct val="0"/>
              </a:spcAft>
              <a:defRPr sz="2800">
                <a:solidFill>
                  <a:schemeClr val="tx1"/>
                </a:solidFill>
                <a:latin typeface="Arial" charset="0"/>
              </a:defRPr>
            </a:lvl7pPr>
            <a:lvl8pPr marL="3429000" indent="-228600" defTabSz="1447800" eaLnBrk="0" fontAlgn="base" hangingPunct="0">
              <a:spcBef>
                <a:spcPct val="50000"/>
              </a:spcBef>
              <a:spcAft>
                <a:spcPct val="0"/>
              </a:spcAft>
              <a:defRPr sz="2800">
                <a:solidFill>
                  <a:schemeClr val="tx1"/>
                </a:solidFill>
                <a:latin typeface="Arial" charset="0"/>
              </a:defRPr>
            </a:lvl8pPr>
            <a:lvl9pPr marL="3886200" indent="-228600" defTabSz="1447800" eaLnBrk="0" fontAlgn="base" hangingPunct="0">
              <a:spcBef>
                <a:spcPct val="50000"/>
              </a:spcBef>
              <a:spcAft>
                <a:spcPct val="0"/>
              </a:spcAft>
              <a:defRPr sz="2800">
                <a:solidFill>
                  <a:schemeClr val="tx1"/>
                </a:solidFill>
                <a:latin typeface="Arial" charset="0"/>
              </a:defRPr>
            </a:lvl9pPr>
          </a:lstStyle>
          <a:p>
            <a:pPr algn="just" eaLnBrk="1" hangingPunct="1"/>
            <a:r>
              <a:rPr lang="en-US" altLang="en-US" sz="8800" b="1"/>
              <a:t>2. Máu Thịt Cha đã ban nên của lễ sống, ai được ăn và uống sẽ mãi không bao giờ đói lòng. Bánh bởi Trời khấng ban, Máu đổ cho thế gian. Đây Thịt là của ăn, Máu là của uống nuôi dân.</a:t>
            </a:r>
          </a:p>
        </p:txBody>
      </p:sp>
      <p:sp>
        <p:nvSpPr>
          <p:cNvPr id="22533" name="Text Box 5"/>
          <p:cNvSpPr txBox="1">
            <a:spLocks noChangeArrowheads="1"/>
          </p:cNvSpPr>
          <p:nvPr/>
        </p:nvSpPr>
        <p:spPr bwMode="auto">
          <a:xfrm>
            <a:off x="599282" y="313230"/>
            <a:ext cx="18000663" cy="8709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963" tIns="45481" rIns="90963" bIns="45481">
            <a:spAutoFit/>
          </a:bodyPr>
          <a:lstStyle>
            <a:lvl1pPr defTabSz="1447800" eaLnBrk="0" hangingPunct="0">
              <a:defRPr sz="2800">
                <a:solidFill>
                  <a:schemeClr val="tx1"/>
                </a:solidFill>
                <a:latin typeface="Arial" charset="0"/>
              </a:defRPr>
            </a:lvl1pPr>
            <a:lvl2pPr marL="742950" indent="-285750" defTabSz="1447800" eaLnBrk="0" hangingPunct="0">
              <a:defRPr sz="2800">
                <a:solidFill>
                  <a:schemeClr val="tx1"/>
                </a:solidFill>
                <a:latin typeface="Arial" charset="0"/>
              </a:defRPr>
            </a:lvl2pPr>
            <a:lvl3pPr marL="1143000" indent="-228600" defTabSz="1447800" eaLnBrk="0" hangingPunct="0">
              <a:defRPr sz="2800">
                <a:solidFill>
                  <a:schemeClr val="tx1"/>
                </a:solidFill>
                <a:latin typeface="Arial" charset="0"/>
              </a:defRPr>
            </a:lvl3pPr>
            <a:lvl4pPr marL="1600200" indent="-228600" defTabSz="1447800" eaLnBrk="0" hangingPunct="0">
              <a:defRPr sz="2800">
                <a:solidFill>
                  <a:schemeClr val="tx1"/>
                </a:solidFill>
                <a:latin typeface="Arial" charset="0"/>
              </a:defRPr>
            </a:lvl4pPr>
            <a:lvl5pPr marL="2057400" indent="-228600" defTabSz="1447800" eaLnBrk="0" hangingPunct="0">
              <a:defRPr sz="2800">
                <a:solidFill>
                  <a:schemeClr val="tx1"/>
                </a:solidFill>
                <a:latin typeface="Arial" charset="0"/>
              </a:defRPr>
            </a:lvl5pPr>
            <a:lvl6pPr marL="2514600" indent="-228600" defTabSz="1447800" eaLnBrk="0" fontAlgn="base" hangingPunct="0">
              <a:spcBef>
                <a:spcPct val="50000"/>
              </a:spcBef>
              <a:spcAft>
                <a:spcPct val="0"/>
              </a:spcAft>
              <a:defRPr sz="2800">
                <a:solidFill>
                  <a:schemeClr val="tx1"/>
                </a:solidFill>
                <a:latin typeface="Arial" charset="0"/>
              </a:defRPr>
            </a:lvl6pPr>
            <a:lvl7pPr marL="2971800" indent="-228600" defTabSz="1447800" eaLnBrk="0" fontAlgn="base" hangingPunct="0">
              <a:spcBef>
                <a:spcPct val="50000"/>
              </a:spcBef>
              <a:spcAft>
                <a:spcPct val="0"/>
              </a:spcAft>
              <a:defRPr sz="2800">
                <a:solidFill>
                  <a:schemeClr val="tx1"/>
                </a:solidFill>
                <a:latin typeface="Arial" charset="0"/>
              </a:defRPr>
            </a:lvl7pPr>
            <a:lvl8pPr marL="3429000" indent="-228600" defTabSz="1447800" eaLnBrk="0" fontAlgn="base" hangingPunct="0">
              <a:spcBef>
                <a:spcPct val="50000"/>
              </a:spcBef>
              <a:spcAft>
                <a:spcPct val="0"/>
              </a:spcAft>
              <a:defRPr sz="2800">
                <a:solidFill>
                  <a:schemeClr val="tx1"/>
                </a:solidFill>
                <a:latin typeface="Arial" charset="0"/>
              </a:defRPr>
            </a:lvl8pPr>
            <a:lvl9pPr marL="3886200" indent="-228600" defTabSz="1447800" eaLnBrk="0" fontAlgn="base" hangingPunct="0">
              <a:spcBef>
                <a:spcPct val="50000"/>
              </a:spcBef>
              <a:spcAft>
                <a:spcPct val="0"/>
              </a:spcAft>
              <a:defRPr sz="2800">
                <a:solidFill>
                  <a:schemeClr val="tx1"/>
                </a:solidFill>
                <a:latin typeface="Arial" charset="0"/>
              </a:defRPr>
            </a:lvl9pPr>
          </a:lstStyle>
          <a:p>
            <a:pPr algn="just" eaLnBrk="1" hangingPunct="1"/>
            <a:r>
              <a:rPr lang="en-US" altLang="en-US" sz="8000" b="1"/>
              <a:t>3. Bánh trường sinh thánh thiêng đây của lễ toàn thiêu. Trên đồi cao loang máu, Thánh giá Canve ngả bóng chiều, Chúa vì yêu thế nhân, đến trần gian hiến thân, ban thần lương sức thiêng miên trường giá Máu Thịt Ngài.</a:t>
            </a:r>
          </a:p>
        </p:txBody>
      </p:sp>
      <p:sp>
        <p:nvSpPr>
          <p:cNvPr id="22534" name="Text Box 6"/>
          <p:cNvSpPr txBox="1">
            <a:spLocks noChangeArrowheads="1"/>
          </p:cNvSpPr>
          <p:nvPr/>
        </p:nvSpPr>
        <p:spPr bwMode="auto">
          <a:xfrm>
            <a:off x="599282" y="324075"/>
            <a:ext cx="18000663" cy="1117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963" tIns="45481" rIns="90963" bIns="45481">
            <a:spAutoFit/>
          </a:bodyPr>
          <a:lstStyle>
            <a:lvl1pPr defTabSz="1447800" eaLnBrk="0" hangingPunct="0">
              <a:defRPr sz="2800">
                <a:solidFill>
                  <a:schemeClr val="tx1"/>
                </a:solidFill>
                <a:latin typeface="Arial" charset="0"/>
              </a:defRPr>
            </a:lvl1pPr>
            <a:lvl2pPr marL="742950" indent="-285750" defTabSz="1447800" eaLnBrk="0" hangingPunct="0">
              <a:defRPr sz="2800">
                <a:solidFill>
                  <a:schemeClr val="tx1"/>
                </a:solidFill>
                <a:latin typeface="Arial" charset="0"/>
              </a:defRPr>
            </a:lvl2pPr>
            <a:lvl3pPr marL="1143000" indent="-228600" defTabSz="1447800" eaLnBrk="0" hangingPunct="0">
              <a:defRPr sz="2800">
                <a:solidFill>
                  <a:schemeClr val="tx1"/>
                </a:solidFill>
                <a:latin typeface="Arial" charset="0"/>
              </a:defRPr>
            </a:lvl3pPr>
            <a:lvl4pPr marL="1600200" indent="-228600" defTabSz="1447800" eaLnBrk="0" hangingPunct="0">
              <a:defRPr sz="2800">
                <a:solidFill>
                  <a:schemeClr val="tx1"/>
                </a:solidFill>
                <a:latin typeface="Arial" charset="0"/>
              </a:defRPr>
            </a:lvl4pPr>
            <a:lvl5pPr marL="2057400" indent="-228600" defTabSz="1447800" eaLnBrk="0" hangingPunct="0">
              <a:defRPr sz="2800">
                <a:solidFill>
                  <a:schemeClr val="tx1"/>
                </a:solidFill>
                <a:latin typeface="Arial" charset="0"/>
              </a:defRPr>
            </a:lvl5pPr>
            <a:lvl6pPr marL="2514600" indent="-228600" defTabSz="1447800" eaLnBrk="0" fontAlgn="base" hangingPunct="0">
              <a:spcBef>
                <a:spcPct val="50000"/>
              </a:spcBef>
              <a:spcAft>
                <a:spcPct val="0"/>
              </a:spcAft>
              <a:defRPr sz="2800">
                <a:solidFill>
                  <a:schemeClr val="tx1"/>
                </a:solidFill>
                <a:latin typeface="Arial" charset="0"/>
              </a:defRPr>
            </a:lvl6pPr>
            <a:lvl7pPr marL="2971800" indent="-228600" defTabSz="1447800" eaLnBrk="0" fontAlgn="base" hangingPunct="0">
              <a:spcBef>
                <a:spcPct val="50000"/>
              </a:spcBef>
              <a:spcAft>
                <a:spcPct val="0"/>
              </a:spcAft>
              <a:defRPr sz="2800">
                <a:solidFill>
                  <a:schemeClr val="tx1"/>
                </a:solidFill>
                <a:latin typeface="Arial" charset="0"/>
              </a:defRPr>
            </a:lvl7pPr>
            <a:lvl8pPr marL="3429000" indent="-228600" defTabSz="1447800" eaLnBrk="0" fontAlgn="base" hangingPunct="0">
              <a:spcBef>
                <a:spcPct val="50000"/>
              </a:spcBef>
              <a:spcAft>
                <a:spcPct val="0"/>
              </a:spcAft>
              <a:defRPr sz="2800">
                <a:solidFill>
                  <a:schemeClr val="tx1"/>
                </a:solidFill>
                <a:latin typeface="Arial" charset="0"/>
              </a:defRPr>
            </a:lvl8pPr>
            <a:lvl9pPr marL="3886200" indent="-228600" defTabSz="1447800" eaLnBrk="0" fontAlgn="base" hangingPunct="0">
              <a:spcBef>
                <a:spcPct val="50000"/>
              </a:spcBef>
              <a:spcAft>
                <a:spcPct val="0"/>
              </a:spcAft>
              <a:defRPr sz="2800">
                <a:solidFill>
                  <a:schemeClr val="tx1"/>
                </a:solidFill>
                <a:latin typeface="Arial" charset="0"/>
              </a:defRPr>
            </a:lvl9pPr>
          </a:lstStyle>
          <a:p>
            <a:pPr algn="just" eaLnBrk="1" hangingPunct="1"/>
            <a:r>
              <a:rPr lang="en-US" altLang="en-US" sz="11600" b="1" dirty="0"/>
              <a:t>ĐK: </a:t>
            </a:r>
            <a:r>
              <a:rPr lang="en-US" altLang="en-US" sz="11600" b="1" dirty="0" err="1"/>
              <a:t>Này</a:t>
            </a:r>
            <a:r>
              <a:rPr lang="en-US" altLang="en-US" sz="11600" b="1" dirty="0"/>
              <a:t> </a:t>
            </a:r>
            <a:r>
              <a:rPr lang="en-US" altLang="en-US" sz="11600" b="1" dirty="0" err="1"/>
              <a:t>lễ</a:t>
            </a:r>
            <a:r>
              <a:rPr lang="en-US" altLang="en-US" sz="11600" b="1" dirty="0"/>
              <a:t> </a:t>
            </a:r>
            <a:r>
              <a:rPr lang="en-US" altLang="en-US" sz="11600" b="1" dirty="0" err="1"/>
              <a:t>vật</a:t>
            </a:r>
            <a:r>
              <a:rPr lang="en-US" altLang="en-US" sz="11600" b="1" dirty="0"/>
              <a:t> </a:t>
            </a:r>
            <a:r>
              <a:rPr lang="en-US" altLang="en-US" sz="11600" b="1" dirty="0" err="1"/>
              <a:t>yêu</a:t>
            </a:r>
            <a:r>
              <a:rPr lang="en-US" altLang="en-US" sz="11600" b="1" dirty="0"/>
              <a:t> </a:t>
            </a:r>
            <a:r>
              <a:rPr lang="en-US" altLang="en-US" sz="11600" b="1" dirty="0" err="1"/>
              <a:t>thương</a:t>
            </a:r>
            <a:r>
              <a:rPr lang="en-US" altLang="en-US" sz="11600" b="1" dirty="0"/>
              <a:t> </a:t>
            </a:r>
            <a:r>
              <a:rPr lang="en-US" altLang="en-US" sz="11600" b="1" dirty="0" err="1"/>
              <a:t>chân</a:t>
            </a:r>
            <a:r>
              <a:rPr lang="en-US" altLang="en-US" sz="11600" b="1" dirty="0"/>
              <a:t> </a:t>
            </a:r>
            <a:r>
              <a:rPr lang="en-US" altLang="en-US" sz="11600" b="1" dirty="0" err="1"/>
              <a:t>thành</a:t>
            </a:r>
            <a:r>
              <a:rPr lang="en-US" altLang="en-US" sz="11600" b="1" dirty="0"/>
              <a:t> </a:t>
            </a:r>
            <a:r>
              <a:rPr lang="en-US" altLang="en-US" sz="11600" b="1" dirty="0" err="1"/>
              <a:t>của</a:t>
            </a:r>
            <a:r>
              <a:rPr lang="en-US" altLang="en-US" sz="11600" b="1" dirty="0"/>
              <a:t> </a:t>
            </a:r>
            <a:r>
              <a:rPr lang="en-US" altLang="en-US" sz="11600" b="1" dirty="0" err="1"/>
              <a:t>lễ</a:t>
            </a:r>
            <a:r>
              <a:rPr lang="en-US" altLang="en-US" sz="11600" b="1" dirty="0"/>
              <a:t> </a:t>
            </a:r>
            <a:r>
              <a:rPr lang="en-US" altLang="en-US" sz="11600" b="1" dirty="0" err="1"/>
              <a:t>hiệp</a:t>
            </a:r>
            <a:r>
              <a:rPr lang="en-US" altLang="en-US" sz="11600" b="1" dirty="0"/>
              <a:t> </a:t>
            </a:r>
            <a:r>
              <a:rPr lang="en-US" altLang="en-US" sz="11600" b="1" dirty="0" err="1"/>
              <a:t>dâng</a:t>
            </a:r>
            <a:r>
              <a:rPr lang="en-US" altLang="en-US" sz="11600" b="1" dirty="0"/>
              <a:t> Cha </a:t>
            </a:r>
            <a:r>
              <a:rPr lang="en-US" altLang="en-US" sz="11600" b="1" dirty="0" err="1"/>
              <a:t>nhân</a:t>
            </a:r>
            <a:r>
              <a:rPr lang="en-US" altLang="en-US" sz="11600" b="1" dirty="0"/>
              <a:t> </a:t>
            </a:r>
            <a:r>
              <a:rPr lang="en-US" altLang="en-US" sz="11600" b="1" dirty="0" err="1"/>
              <a:t>lành</a:t>
            </a:r>
            <a:r>
              <a:rPr lang="en-US" altLang="en-US" sz="11600" b="1" dirty="0"/>
              <a:t>, </a:t>
            </a:r>
            <a:r>
              <a:rPr lang="en-US" altLang="en-US" sz="11600" b="1" dirty="0" err="1"/>
              <a:t>dâng</a:t>
            </a:r>
            <a:r>
              <a:rPr lang="en-US" altLang="en-US" sz="11600" b="1" dirty="0"/>
              <a:t> </a:t>
            </a:r>
            <a:r>
              <a:rPr lang="en-US" altLang="en-US" sz="11600" b="1" dirty="0" err="1"/>
              <a:t>Ngài</a:t>
            </a:r>
            <a:r>
              <a:rPr lang="en-US" altLang="en-US" sz="11600" b="1" dirty="0"/>
              <a:t> </a:t>
            </a:r>
            <a:r>
              <a:rPr lang="en-US" altLang="en-US" sz="11600" b="1" dirty="0" err="1"/>
              <a:t>xác</a:t>
            </a:r>
            <a:r>
              <a:rPr lang="en-US" altLang="en-US" sz="11600" b="1" dirty="0"/>
              <a:t> </a:t>
            </a:r>
            <a:r>
              <a:rPr lang="en-US" altLang="en-US" sz="11600" b="1" dirty="0" err="1"/>
              <a:t>thân</a:t>
            </a:r>
            <a:r>
              <a:rPr lang="en-US" altLang="en-US" sz="11600" b="1" dirty="0"/>
              <a:t>, </a:t>
            </a:r>
            <a:r>
              <a:rPr lang="en-US" altLang="en-US" sz="11600" b="1" dirty="0" err="1"/>
              <a:t>linh</a:t>
            </a:r>
            <a:r>
              <a:rPr lang="en-US" altLang="en-US" sz="11600" b="1" dirty="0"/>
              <a:t> </a:t>
            </a:r>
            <a:r>
              <a:rPr lang="en-US" altLang="en-US" sz="11600" b="1" dirty="0" err="1"/>
              <a:t>hồn</a:t>
            </a:r>
            <a:r>
              <a:rPr lang="en-US" altLang="en-US" sz="11600" b="1" dirty="0"/>
              <a:t> </a:t>
            </a:r>
            <a:r>
              <a:rPr lang="en-US" altLang="en-US" sz="11600" b="1" dirty="0" err="1"/>
              <a:t>mỏng</a:t>
            </a:r>
            <a:r>
              <a:rPr lang="en-US" altLang="en-US" sz="11600" b="1" dirty="0"/>
              <a:t> </a:t>
            </a:r>
            <a:r>
              <a:rPr lang="en-US" altLang="en-US" sz="11600" b="1" dirty="0" err="1"/>
              <a:t>manh</a:t>
            </a:r>
            <a:r>
              <a:rPr lang="en-US" altLang="en-US" sz="11600" b="1" dirty="0"/>
              <a:t> </a:t>
            </a:r>
            <a:r>
              <a:rPr lang="en-US" altLang="en-US" sz="11600" b="1" dirty="0" err="1"/>
              <a:t>yếu</a:t>
            </a:r>
            <a:r>
              <a:rPr lang="en-US" altLang="en-US" sz="11600" b="1" dirty="0"/>
              <a:t> </a:t>
            </a:r>
            <a:r>
              <a:rPr lang="en-US" altLang="en-US" sz="11600" b="1" dirty="0" err="1"/>
              <a:t>hèn</a:t>
            </a:r>
            <a:r>
              <a:rPr lang="en-US" altLang="en-US" sz="11600" b="1" dirty="0"/>
              <a:t>. </a:t>
            </a:r>
          </a:p>
        </p:txBody>
      </p:sp>
      <p:sp>
        <p:nvSpPr>
          <p:cNvPr id="22535" name="Text Box 7"/>
          <p:cNvSpPr txBox="1">
            <a:spLocks noChangeArrowheads="1"/>
          </p:cNvSpPr>
          <p:nvPr/>
        </p:nvSpPr>
        <p:spPr bwMode="auto">
          <a:xfrm>
            <a:off x="599282" y="446882"/>
            <a:ext cx="18000663" cy="9017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963" tIns="45481" rIns="90963" bIns="45481">
            <a:spAutoFit/>
          </a:bodyPr>
          <a:lstStyle>
            <a:lvl1pPr defTabSz="1447800" eaLnBrk="0" hangingPunct="0">
              <a:defRPr sz="2800">
                <a:solidFill>
                  <a:schemeClr val="tx1"/>
                </a:solidFill>
                <a:latin typeface="Arial" charset="0"/>
              </a:defRPr>
            </a:lvl1pPr>
            <a:lvl2pPr marL="742950" indent="-285750" defTabSz="1447800" eaLnBrk="0" hangingPunct="0">
              <a:defRPr sz="2800">
                <a:solidFill>
                  <a:schemeClr val="tx1"/>
                </a:solidFill>
                <a:latin typeface="Arial" charset="0"/>
              </a:defRPr>
            </a:lvl2pPr>
            <a:lvl3pPr marL="1143000" indent="-228600" defTabSz="1447800" eaLnBrk="0" hangingPunct="0">
              <a:defRPr sz="2800">
                <a:solidFill>
                  <a:schemeClr val="tx1"/>
                </a:solidFill>
                <a:latin typeface="Arial" charset="0"/>
              </a:defRPr>
            </a:lvl3pPr>
            <a:lvl4pPr marL="1600200" indent="-228600" defTabSz="1447800" eaLnBrk="0" hangingPunct="0">
              <a:defRPr sz="2800">
                <a:solidFill>
                  <a:schemeClr val="tx1"/>
                </a:solidFill>
                <a:latin typeface="Arial" charset="0"/>
              </a:defRPr>
            </a:lvl4pPr>
            <a:lvl5pPr marL="2057400" indent="-228600" defTabSz="1447800" eaLnBrk="0" hangingPunct="0">
              <a:defRPr sz="2800">
                <a:solidFill>
                  <a:schemeClr val="tx1"/>
                </a:solidFill>
                <a:latin typeface="Arial" charset="0"/>
              </a:defRPr>
            </a:lvl5pPr>
            <a:lvl6pPr marL="2514600" indent="-228600" defTabSz="1447800" eaLnBrk="0" fontAlgn="base" hangingPunct="0">
              <a:spcBef>
                <a:spcPct val="50000"/>
              </a:spcBef>
              <a:spcAft>
                <a:spcPct val="0"/>
              </a:spcAft>
              <a:defRPr sz="2800">
                <a:solidFill>
                  <a:schemeClr val="tx1"/>
                </a:solidFill>
                <a:latin typeface="Arial" charset="0"/>
              </a:defRPr>
            </a:lvl6pPr>
            <a:lvl7pPr marL="2971800" indent="-228600" defTabSz="1447800" eaLnBrk="0" fontAlgn="base" hangingPunct="0">
              <a:spcBef>
                <a:spcPct val="50000"/>
              </a:spcBef>
              <a:spcAft>
                <a:spcPct val="0"/>
              </a:spcAft>
              <a:defRPr sz="2800">
                <a:solidFill>
                  <a:schemeClr val="tx1"/>
                </a:solidFill>
                <a:latin typeface="Arial" charset="0"/>
              </a:defRPr>
            </a:lvl7pPr>
            <a:lvl8pPr marL="3429000" indent="-228600" defTabSz="1447800" eaLnBrk="0" fontAlgn="base" hangingPunct="0">
              <a:spcBef>
                <a:spcPct val="50000"/>
              </a:spcBef>
              <a:spcAft>
                <a:spcPct val="0"/>
              </a:spcAft>
              <a:defRPr sz="2800">
                <a:solidFill>
                  <a:schemeClr val="tx1"/>
                </a:solidFill>
                <a:latin typeface="Arial" charset="0"/>
              </a:defRPr>
            </a:lvl8pPr>
            <a:lvl9pPr marL="3886200" indent="-228600" defTabSz="1447800" eaLnBrk="0" fontAlgn="base" hangingPunct="0">
              <a:spcBef>
                <a:spcPct val="50000"/>
              </a:spcBef>
              <a:spcAft>
                <a:spcPct val="0"/>
              </a:spcAft>
              <a:defRPr sz="2800">
                <a:solidFill>
                  <a:schemeClr val="tx1"/>
                </a:solidFill>
                <a:latin typeface="Arial" charset="0"/>
              </a:defRPr>
            </a:lvl9pPr>
          </a:lstStyle>
          <a:p>
            <a:pPr algn="just" eaLnBrk="1" hangingPunct="1"/>
            <a:r>
              <a:rPr lang="en-US" altLang="en-US" sz="11600" b="1" dirty="0" err="1"/>
              <a:t>Lạy</a:t>
            </a:r>
            <a:r>
              <a:rPr lang="en-US" altLang="en-US" sz="11600" b="1" dirty="0"/>
              <a:t> </a:t>
            </a:r>
            <a:r>
              <a:rPr lang="en-US" altLang="en-US" sz="11600" b="1" dirty="0" err="1"/>
              <a:t>Chúa</a:t>
            </a:r>
            <a:r>
              <a:rPr lang="en-US" altLang="en-US" sz="11600" b="1" dirty="0"/>
              <a:t> </a:t>
            </a:r>
            <a:r>
              <a:rPr lang="en-US" altLang="en-US" sz="11600" b="1" dirty="0" err="1"/>
              <a:t>rộng</a:t>
            </a:r>
            <a:r>
              <a:rPr lang="en-US" altLang="en-US" sz="11600" b="1" dirty="0"/>
              <a:t> ban </a:t>
            </a:r>
            <a:r>
              <a:rPr lang="en-US" altLang="en-US" sz="11600" b="1" dirty="0" err="1"/>
              <a:t>muôn</a:t>
            </a:r>
            <a:r>
              <a:rPr lang="en-US" altLang="en-US" sz="11600" b="1" dirty="0"/>
              <a:t> </a:t>
            </a:r>
            <a:r>
              <a:rPr lang="en-US" altLang="en-US" sz="11600" b="1" dirty="0" err="1"/>
              <a:t>ơn</a:t>
            </a:r>
            <a:r>
              <a:rPr lang="en-US" altLang="en-US" sz="11600" b="1" dirty="0"/>
              <a:t> </a:t>
            </a:r>
            <a:r>
              <a:rPr lang="en-US" altLang="en-US" sz="11600" b="1" dirty="0" err="1"/>
              <a:t>lành</a:t>
            </a:r>
            <a:r>
              <a:rPr lang="en-US" altLang="en-US" sz="11600" b="1" dirty="0"/>
              <a:t>, </a:t>
            </a:r>
            <a:r>
              <a:rPr lang="en-US" altLang="en-US" sz="11600" b="1" dirty="0" err="1"/>
              <a:t>bổ</a:t>
            </a:r>
            <a:r>
              <a:rPr lang="en-US" altLang="en-US" sz="11600" b="1" dirty="0"/>
              <a:t> </a:t>
            </a:r>
            <a:r>
              <a:rPr lang="en-US" altLang="en-US" sz="11600" b="1" dirty="0" err="1"/>
              <a:t>dưỡng</a:t>
            </a:r>
            <a:r>
              <a:rPr lang="en-US" altLang="en-US" sz="11600" b="1" dirty="0"/>
              <a:t> </a:t>
            </a:r>
            <a:r>
              <a:rPr lang="en-US" altLang="en-US" sz="11600" b="1" dirty="0" err="1"/>
              <a:t>thần</a:t>
            </a:r>
            <a:r>
              <a:rPr lang="en-US" altLang="en-US" sz="11600" b="1" dirty="0"/>
              <a:t> </a:t>
            </a:r>
            <a:r>
              <a:rPr lang="en-US" altLang="en-US" sz="11600" b="1" dirty="0" err="1"/>
              <a:t>lương</a:t>
            </a:r>
            <a:r>
              <a:rPr lang="en-US" altLang="en-US" sz="11600" b="1" dirty="0"/>
              <a:t> </a:t>
            </a:r>
            <a:r>
              <a:rPr lang="en-US" altLang="en-US" sz="11600" b="1" dirty="0" err="1"/>
              <a:t>thêm</a:t>
            </a:r>
            <a:r>
              <a:rPr lang="en-US" altLang="en-US" sz="11600" b="1" dirty="0"/>
              <a:t> </a:t>
            </a:r>
            <a:r>
              <a:rPr lang="en-US" altLang="en-US" sz="11600" b="1" dirty="0" err="1"/>
              <a:t>sức</a:t>
            </a:r>
            <a:r>
              <a:rPr lang="en-US" altLang="en-US" sz="11600" b="1" dirty="0"/>
              <a:t> </a:t>
            </a:r>
            <a:r>
              <a:rPr lang="en-US" altLang="en-US" sz="11600" b="1" dirty="0" err="1"/>
              <a:t>mạnh</a:t>
            </a:r>
            <a:r>
              <a:rPr lang="en-US" altLang="en-US" sz="11600" b="1" dirty="0"/>
              <a:t>, </a:t>
            </a:r>
            <a:r>
              <a:rPr lang="en-US" altLang="en-US" sz="11600" b="1" dirty="0" err="1"/>
              <a:t>thanh</a:t>
            </a:r>
            <a:r>
              <a:rPr lang="en-US" altLang="en-US" sz="11600" b="1" dirty="0"/>
              <a:t> </a:t>
            </a:r>
            <a:r>
              <a:rPr lang="en-US" altLang="en-US" sz="11600" b="1" dirty="0" err="1"/>
              <a:t>tẩy</a:t>
            </a:r>
            <a:r>
              <a:rPr lang="en-US" altLang="en-US" sz="11600" b="1" dirty="0"/>
              <a:t> </a:t>
            </a:r>
            <a:r>
              <a:rPr lang="en-US" altLang="en-US" sz="11600" b="1" dirty="0" err="1"/>
              <a:t>hồn</a:t>
            </a:r>
            <a:r>
              <a:rPr lang="en-US" altLang="en-US" sz="11600" b="1" dirty="0"/>
              <a:t> con </a:t>
            </a:r>
            <a:r>
              <a:rPr lang="en-US" altLang="en-US" sz="11600" b="1" dirty="0" err="1"/>
              <a:t>trắng</a:t>
            </a:r>
            <a:r>
              <a:rPr lang="en-US" altLang="en-US" sz="11600" b="1" dirty="0"/>
              <a:t> </a:t>
            </a:r>
            <a:r>
              <a:rPr lang="en-US" altLang="en-US" sz="11600" b="1" dirty="0" err="1"/>
              <a:t>sạch</a:t>
            </a:r>
            <a:r>
              <a:rPr lang="en-US" altLang="en-US" sz="11600" b="1" dirty="0"/>
              <a:t> </a:t>
            </a:r>
            <a:r>
              <a:rPr lang="en-US" altLang="en-US" sz="11600" b="1" dirty="0" err="1"/>
              <a:t>tựa</a:t>
            </a:r>
            <a:r>
              <a:rPr lang="en-US" altLang="en-US" sz="11600" b="1" dirty="0"/>
              <a:t> </a:t>
            </a:r>
            <a:r>
              <a:rPr lang="en-US" altLang="en-US" sz="11600" b="1" dirty="0" err="1"/>
              <a:t>bánh</a:t>
            </a:r>
            <a:r>
              <a:rPr lang="en-US" altLang="en-US" sz="11600" b="1" dirty="0"/>
              <a:t> </a:t>
            </a:r>
            <a:r>
              <a:rPr lang="en-US" altLang="en-US" sz="11600" b="1" dirty="0" err="1"/>
              <a:t>khiết</a:t>
            </a:r>
            <a:r>
              <a:rPr lang="en-US" altLang="en-US" sz="11600" b="1" dirty="0"/>
              <a:t> </a:t>
            </a:r>
            <a:r>
              <a:rPr lang="en-US" altLang="en-US" sz="11600" b="1" dirty="0" err="1"/>
              <a:t>tinh</a:t>
            </a:r>
            <a:r>
              <a:rPr lang="en-US" altLang="en-US" sz="11600" b="1" dirty="0"/>
              <a:t>.</a:t>
            </a:r>
            <a:endParaRPr lang="en-US" altLang="en-US" sz="11600" dirty="0"/>
          </a:p>
        </p:txBody>
      </p:sp>
    </p:spTree>
    <p:extLst>
      <p:ext uri="{BB962C8B-B14F-4D97-AF65-F5344CB8AC3E}">
        <p14:creationId xmlns:p14="http://schemas.microsoft.com/office/powerpoint/2010/main" val="18684666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additive="base">
                                        <p:cTn id="7" dur="500" fill="hold"/>
                                        <p:tgtEl>
                                          <p:spTgt spid="22530"/>
                                        </p:tgtEl>
                                        <p:attrNameLst>
                                          <p:attrName>ppt_x</p:attrName>
                                        </p:attrNameLst>
                                      </p:cBhvr>
                                      <p:tavLst>
                                        <p:tav tm="0">
                                          <p:val>
                                            <p:strVal val="#ppt_x"/>
                                          </p:val>
                                        </p:tav>
                                        <p:tav tm="100000">
                                          <p:val>
                                            <p:strVal val="#ppt_x"/>
                                          </p:val>
                                        </p:tav>
                                      </p:tavLst>
                                    </p:anim>
                                    <p:anim calcmode="lin" valueType="num">
                                      <p:cBhvr additive="base">
                                        <p:cTn id="8" dur="500" fill="hold"/>
                                        <p:tgtEl>
                                          <p:spTgt spid="225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31">
                                            <p:txEl>
                                              <p:pRg st="0" end="0"/>
                                            </p:txEl>
                                          </p:spTgt>
                                        </p:tgtEl>
                                        <p:attrNameLst>
                                          <p:attrName>style.visibility</p:attrName>
                                        </p:attrNameLst>
                                      </p:cBhvr>
                                      <p:to>
                                        <p:strVal val="visible"/>
                                      </p:to>
                                    </p:set>
                                    <p:anim calcmode="lin" valueType="num">
                                      <p:cBhvr additive="base">
                                        <p:cTn id="11"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5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nodeType="clickEffect">
                                  <p:stCondLst>
                                    <p:cond delay="0"/>
                                  </p:stCondLst>
                                  <p:childTnLst>
                                    <p:animEffect transition="out" filter="blinds(horizontal)">
                                      <p:cBhvr>
                                        <p:cTn id="16" dur="500"/>
                                        <p:tgtEl>
                                          <p:spTgt spid="22531">
                                            <p:txEl>
                                              <p:pRg st="0" end="0"/>
                                            </p:txEl>
                                          </p:spTgt>
                                        </p:tgtEl>
                                      </p:cBhvr>
                                    </p:animEffect>
                                    <p:set>
                                      <p:cBhvr>
                                        <p:cTn id="17" dur="1" fill="hold">
                                          <p:stCondLst>
                                            <p:cond delay="499"/>
                                          </p:stCondLst>
                                        </p:cTn>
                                        <p:tgtEl>
                                          <p:spTgt spid="22531">
                                            <p:txEl>
                                              <p:pRg st="0" end="0"/>
                                            </p:txEl>
                                          </p:spTgt>
                                        </p:tgtEl>
                                        <p:attrNameLst>
                                          <p:attrName>style.visibility</p:attrName>
                                        </p:attrNameLst>
                                      </p:cBhvr>
                                      <p:to>
                                        <p:strVal val="hidden"/>
                                      </p:to>
                                    </p:set>
                                  </p:childTnLst>
                                </p:cTn>
                              </p:par>
                              <p:par>
                                <p:cTn id="18" presetID="2" presetClass="entr" presetSubtype="4" fill="hold" grpId="0" nodeType="withEffect">
                                  <p:stCondLst>
                                    <p:cond delay="0"/>
                                  </p:stCondLst>
                                  <p:childTnLst>
                                    <p:set>
                                      <p:cBhvr>
                                        <p:cTn id="19" dur="1" fill="hold">
                                          <p:stCondLst>
                                            <p:cond delay="0"/>
                                          </p:stCondLst>
                                        </p:cTn>
                                        <p:tgtEl>
                                          <p:spTgt spid="22534">
                                            <p:txEl>
                                              <p:pRg st="0" end="0"/>
                                            </p:txEl>
                                          </p:spTgt>
                                        </p:tgtEl>
                                        <p:attrNameLst>
                                          <p:attrName>style.visibility</p:attrName>
                                        </p:attrNameLst>
                                      </p:cBhvr>
                                      <p:to>
                                        <p:strVal val="visible"/>
                                      </p:to>
                                    </p:set>
                                    <p:anim calcmode="lin" valueType="num">
                                      <p:cBhvr additive="base">
                                        <p:cTn id="20" dur="500" fill="hold"/>
                                        <p:tgtEl>
                                          <p:spTgt spid="22534">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25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xit" presetSubtype="10" fill="hold" grpId="1" nodeType="clickEffect">
                                  <p:stCondLst>
                                    <p:cond delay="0"/>
                                  </p:stCondLst>
                                  <p:childTnLst>
                                    <p:animEffect transition="out" filter="blinds(horizontal)">
                                      <p:cBhvr>
                                        <p:cTn id="25" dur="500"/>
                                        <p:tgtEl>
                                          <p:spTgt spid="22534">
                                            <p:txEl>
                                              <p:pRg st="0" end="0"/>
                                            </p:txEl>
                                          </p:spTgt>
                                        </p:tgtEl>
                                      </p:cBhvr>
                                    </p:animEffect>
                                    <p:set>
                                      <p:cBhvr>
                                        <p:cTn id="26" dur="1" fill="hold">
                                          <p:stCondLst>
                                            <p:cond delay="499"/>
                                          </p:stCondLst>
                                        </p:cTn>
                                        <p:tgtEl>
                                          <p:spTgt spid="22534">
                                            <p:txEl>
                                              <p:pRg st="0" end="0"/>
                                            </p:txEl>
                                          </p:spTgt>
                                        </p:tgtEl>
                                        <p:attrNameLst>
                                          <p:attrName>style.visibility</p:attrName>
                                        </p:attrNameLst>
                                      </p:cBhvr>
                                      <p:to>
                                        <p:strVal val="hidden"/>
                                      </p:to>
                                    </p:set>
                                  </p:childTnLst>
                                </p:cTn>
                              </p:par>
                              <p:par>
                                <p:cTn id="27" presetID="8" presetClass="entr" presetSubtype="16" fill="hold" grpId="4" nodeType="withEffect">
                                  <p:stCondLst>
                                    <p:cond delay="0"/>
                                  </p:stCondLst>
                                  <p:childTnLst>
                                    <p:set>
                                      <p:cBhvr>
                                        <p:cTn id="28" dur="1" fill="hold">
                                          <p:stCondLst>
                                            <p:cond delay="0"/>
                                          </p:stCondLst>
                                        </p:cTn>
                                        <p:tgtEl>
                                          <p:spTgt spid="22535"/>
                                        </p:tgtEl>
                                        <p:attrNameLst>
                                          <p:attrName>style.visibility</p:attrName>
                                        </p:attrNameLst>
                                      </p:cBhvr>
                                      <p:to>
                                        <p:strVal val="visible"/>
                                      </p:to>
                                    </p:set>
                                    <p:animEffect transition="in" filter="diamond(in)">
                                      <p:cBhvr>
                                        <p:cTn id="29" dur="2000"/>
                                        <p:tgtEl>
                                          <p:spTgt spid="2253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xit" presetSubtype="10" fill="hold" grpId="5" nodeType="clickEffect">
                                  <p:stCondLst>
                                    <p:cond delay="0"/>
                                  </p:stCondLst>
                                  <p:childTnLst>
                                    <p:animEffect transition="out" filter="blinds(horizontal)">
                                      <p:cBhvr>
                                        <p:cTn id="33" dur="500"/>
                                        <p:tgtEl>
                                          <p:spTgt spid="22535"/>
                                        </p:tgtEl>
                                      </p:cBhvr>
                                    </p:animEffect>
                                    <p:set>
                                      <p:cBhvr>
                                        <p:cTn id="34" dur="1" fill="hold">
                                          <p:stCondLst>
                                            <p:cond delay="499"/>
                                          </p:stCondLst>
                                        </p:cTn>
                                        <p:tgtEl>
                                          <p:spTgt spid="22535"/>
                                        </p:tgtEl>
                                        <p:attrNameLst>
                                          <p:attrName>style.visibility</p:attrName>
                                        </p:attrNameLst>
                                      </p:cBhvr>
                                      <p:to>
                                        <p:strVal val="hidden"/>
                                      </p:to>
                                    </p:set>
                                  </p:childTnLst>
                                </p:cTn>
                              </p:par>
                              <p:par>
                                <p:cTn id="35" presetID="2" presetClass="entr" presetSubtype="4" fill="hold" grpId="0" nodeType="withEffect">
                                  <p:stCondLst>
                                    <p:cond delay="0"/>
                                  </p:stCondLst>
                                  <p:childTnLst>
                                    <p:set>
                                      <p:cBhvr>
                                        <p:cTn id="36" dur="1" fill="hold">
                                          <p:stCondLst>
                                            <p:cond delay="0"/>
                                          </p:stCondLst>
                                        </p:cTn>
                                        <p:tgtEl>
                                          <p:spTgt spid="22532"/>
                                        </p:tgtEl>
                                        <p:attrNameLst>
                                          <p:attrName>style.visibility</p:attrName>
                                        </p:attrNameLst>
                                      </p:cBhvr>
                                      <p:to>
                                        <p:strVal val="visible"/>
                                      </p:to>
                                    </p:set>
                                    <p:anim calcmode="lin" valueType="num">
                                      <p:cBhvr additive="base">
                                        <p:cTn id="37" dur="500" fill="hold"/>
                                        <p:tgtEl>
                                          <p:spTgt spid="22532"/>
                                        </p:tgtEl>
                                        <p:attrNameLst>
                                          <p:attrName>ppt_x</p:attrName>
                                        </p:attrNameLst>
                                      </p:cBhvr>
                                      <p:tavLst>
                                        <p:tav tm="0">
                                          <p:val>
                                            <p:strVal val="#ppt_x"/>
                                          </p:val>
                                        </p:tav>
                                        <p:tav tm="100000">
                                          <p:val>
                                            <p:strVal val="#ppt_x"/>
                                          </p:val>
                                        </p:tav>
                                      </p:tavLst>
                                    </p:anim>
                                    <p:anim calcmode="lin" valueType="num">
                                      <p:cBhvr additive="base">
                                        <p:cTn id="38" dur="500" fill="hold"/>
                                        <p:tgtEl>
                                          <p:spTgt spid="22532"/>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xit" presetSubtype="10" fill="hold" grpId="1" nodeType="clickEffect">
                                  <p:stCondLst>
                                    <p:cond delay="0"/>
                                  </p:stCondLst>
                                  <p:childTnLst>
                                    <p:animEffect transition="out" filter="blinds(horizontal)">
                                      <p:cBhvr>
                                        <p:cTn id="42" dur="500"/>
                                        <p:tgtEl>
                                          <p:spTgt spid="22532"/>
                                        </p:tgtEl>
                                      </p:cBhvr>
                                    </p:animEffect>
                                    <p:set>
                                      <p:cBhvr>
                                        <p:cTn id="43" dur="1" fill="hold">
                                          <p:stCondLst>
                                            <p:cond delay="499"/>
                                          </p:stCondLst>
                                        </p:cTn>
                                        <p:tgtEl>
                                          <p:spTgt spid="22532"/>
                                        </p:tgtEl>
                                        <p:attrNameLst>
                                          <p:attrName>style.visibility</p:attrName>
                                        </p:attrNameLst>
                                      </p:cBhvr>
                                      <p:to>
                                        <p:strVal val="hidden"/>
                                      </p:to>
                                    </p:set>
                                  </p:childTnLst>
                                </p:cTn>
                              </p:par>
                              <p:par>
                                <p:cTn id="44" presetID="2" presetClass="entr" presetSubtype="4" fill="hold" nodeType="withEffect">
                                  <p:stCondLst>
                                    <p:cond delay="0"/>
                                  </p:stCondLst>
                                  <p:childTnLst>
                                    <p:set>
                                      <p:cBhvr>
                                        <p:cTn id="45" dur="1" fill="hold">
                                          <p:stCondLst>
                                            <p:cond delay="0"/>
                                          </p:stCondLst>
                                        </p:cTn>
                                        <p:tgtEl>
                                          <p:spTgt spid="22534">
                                            <p:txEl>
                                              <p:pRg st="0" end="0"/>
                                            </p:txEl>
                                          </p:spTgt>
                                        </p:tgtEl>
                                        <p:attrNameLst>
                                          <p:attrName>style.visibility</p:attrName>
                                        </p:attrNameLst>
                                      </p:cBhvr>
                                      <p:to>
                                        <p:strVal val="visible"/>
                                      </p:to>
                                    </p:set>
                                    <p:anim calcmode="lin" valueType="num">
                                      <p:cBhvr additive="base">
                                        <p:cTn id="46" dur="500" fill="hold"/>
                                        <p:tgtEl>
                                          <p:spTgt spid="2253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25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xit" presetSubtype="10" fill="hold" nodeType="clickEffect">
                                  <p:stCondLst>
                                    <p:cond delay="0"/>
                                  </p:stCondLst>
                                  <p:childTnLst>
                                    <p:animEffect transition="out" filter="blinds(horizontal)">
                                      <p:cBhvr>
                                        <p:cTn id="51" dur="500"/>
                                        <p:tgtEl>
                                          <p:spTgt spid="22534">
                                            <p:txEl>
                                              <p:pRg st="0" end="0"/>
                                            </p:txEl>
                                          </p:spTgt>
                                        </p:tgtEl>
                                      </p:cBhvr>
                                    </p:animEffect>
                                    <p:set>
                                      <p:cBhvr>
                                        <p:cTn id="52" dur="1" fill="hold">
                                          <p:stCondLst>
                                            <p:cond delay="499"/>
                                          </p:stCondLst>
                                        </p:cTn>
                                        <p:tgtEl>
                                          <p:spTgt spid="22534">
                                            <p:txEl>
                                              <p:pRg st="0" end="0"/>
                                            </p:txEl>
                                          </p:spTgt>
                                        </p:tgtEl>
                                        <p:attrNameLst>
                                          <p:attrName>style.visibility</p:attrName>
                                        </p:attrNameLst>
                                      </p:cBhvr>
                                      <p:to>
                                        <p:strVal val="hidden"/>
                                      </p:to>
                                    </p:set>
                                  </p:childTnLst>
                                </p:cTn>
                              </p:par>
                              <p:par>
                                <p:cTn id="53" presetID="2" presetClass="entr" presetSubtype="4" fill="hold" grpId="0" nodeType="withEffect">
                                  <p:stCondLst>
                                    <p:cond delay="0"/>
                                  </p:stCondLst>
                                  <p:childTnLst>
                                    <p:set>
                                      <p:cBhvr>
                                        <p:cTn id="54" dur="1" fill="hold">
                                          <p:stCondLst>
                                            <p:cond delay="0"/>
                                          </p:stCondLst>
                                        </p:cTn>
                                        <p:tgtEl>
                                          <p:spTgt spid="22535"/>
                                        </p:tgtEl>
                                        <p:attrNameLst>
                                          <p:attrName>style.visibility</p:attrName>
                                        </p:attrNameLst>
                                      </p:cBhvr>
                                      <p:to>
                                        <p:strVal val="visible"/>
                                      </p:to>
                                    </p:set>
                                    <p:anim calcmode="lin" valueType="num">
                                      <p:cBhvr additive="base">
                                        <p:cTn id="55" dur="500" fill="hold"/>
                                        <p:tgtEl>
                                          <p:spTgt spid="22535"/>
                                        </p:tgtEl>
                                        <p:attrNameLst>
                                          <p:attrName>ppt_x</p:attrName>
                                        </p:attrNameLst>
                                      </p:cBhvr>
                                      <p:tavLst>
                                        <p:tav tm="0">
                                          <p:val>
                                            <p:strVal val="#ppt_x"/>
                                          </p:val>
                                        </p:tav>
                                        <p:tav tm="100000">
                                          <p:val>
                                            <p:strVal val="#ppt_x"/>
                                          </p:val>
                                        </p:tav>
                                      </p:tavLst>
                                    </p:anim>
                                    <p:anim calcmode="lin" valueType="num">
                                      <p:cBhvr additive="base">
                                        <p:cTn id="56" dur="500" fill="hold"/>
                                        <p:tgtEl>
                                          <p:spTgt spid="22535"/>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xit" presetSubtype="10" fill="hold" grpId="1" nodeType="clickEffect">
                                  <p:stCondLst>
                                    <p:cond delay="0"/>
                                  </p:stCondLst>
                                  <p:childTnLst>
                                    <p:animEffect transition="out" filter="blinds(horizontal)">
                                      <p:cBhvr>
                                        <p:cTn id="60" dur="500"/>
                                        <p:tgtEl>
                                          <p:spTgt spid="22535"/>
                                        </p:tgtEl>
                                      </p:cBhvr>
                                    </p:animEffect>
                                    <p:set>
                                      <p:cBhvr>
                                        <p:cTn id="61" dur="1" fill="hold">
                                          <p:stCondLst>
                                            <p:cond delay="499"/>
                                          </p:stCondLst>
                                        </p:cTn>
                                        <p:tgtEl>
                                          <p:spTgt spid="22535"/>
                                        </p:tgtEl>
                                        <p:attrNameLst>
                                          <p:attrName>style.visibility</p:attrName>
                                        </p:attrNameLst>
                                      </p:cBhvr>
                                      <p:to>
                                        <p:strVal val="hidden"/>
                                      </p:to>
                                    </p:set>
                                  </p:childTnLst>
                                </p:cTn>
                              </p:par>
                              <p:par>
                                <p:cTn id="62" presetID="2" presetClass="entr" presetSubtype="4" fill="hold" nodeType="withEffect">
                                  <p:stCondLst>
                                    <p:cond delay="0"/>
                                  </p:stCondLst>
                                  <p:childTnLst>
                                    <p:set>
                                      <p:cBhvr>
                                        <p:cTn id="63" dur="1" fill="hold">
                                          <p:stCondLst>
                                            <p:cond delay="0"/>
                                          </p:stCondLst>
                                        </p:cTn>
                                        <p:tgtEl>
                                          <p:spTgt spid="22533">
                                            <p:txEl>
                                              <p:pRg st="0" end="0"/>
                                            </p:txEl>
                                          </p:spTgt>
                                        </p:tgtEl>
                                        <p:attrNameLst>
                                          <p:attrName>style.visibility</p:attrName>
                                        </p:attrNameLst>
                                      </p:cBhvr>
                                      <p:to>
                                        <p:strVal val="visible"/>
                                      </p:to>
                                    </p:set>
                                    <p:anim calcmode="lin" valueType="num">
                                      <p:cBhvr additive="base">
                                        <p:cTn id="64" dur="500" fill="hold"/>
                                        <p:tgtEl>
                                          <p:spTgt spid="2253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25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xit" presetSubtype="10" fill="hold" nodeType="clickEffect">
                                  <p:stCondLst>
                                    <p:cond delay="0"/>
                                  </p:stCondLst>
                                  <p:childTnLst>
                                    <p:animEffect transition="out" filter="blinds(horizontal)">
                                      <p:cBhvr>
                                        <p:cTn id="69" dur="500"/>
                                        <p:tgtEl>
                                          <p:spTgt spid="22533">
                                            <p:txEl>
                                              <p:pRg st="0" end="0"/>
                                            </p:txEl>
                                          </p:spTgt>
                                        </p:tgtEl>
                                      </p:cBhvr>
                                    </p:animEffect>
                                    <p:set>
                                      <p:cBhvr>
                                        <p:cTn id="70" dur="1" fill="hold">
                                          <p:stCondLst>
                                            <p:cond delay="499"/>
                                          </p:stCondLst>
                                        </p:cTn>
                                        <p:tgtEl>
                                          <p:spTgt spid="22533">
                                            <p:txEl>
                                              <p:pRg st="0" end="0"/>
                                            </p:txEl>
                                          </p:spTgt>
                                        </p:tgtEl>
                                        <p:attrNameLst>
                                          <p:attrName>style.visibility</p:attrName>
                                        </p:attrNameLst>
                                      </p:cBhvr>
                                      <p:to>
                                        <p:strVal val="hidden"/>
                                      </p:to>
                                    </p:set>
                                  </p:childTnLst>
                                </p:cTn>
                              </p:par>
                              <p:par>
                                <p:cTn id="71" presetID="8" presetClass="entr" presetSubtype="16" fill="hold" grpId="2" nodeType="withEffect">
                                  <p:stCondLst>
                                    <p:cond delay="0"/>
                                  </p:stCondLst>
                                  <p:childTnLst>
                                    <p:set>
                                      <p:cBhvr>
                                        <p:cTn id="72" dur="1" fill="hold">
                                          <p:stCondLst>
                                            <p:cond delay="0"/>
                                          </p:stCondLst>
                                        </p:cTn>
                                        <p:tgtEl>
                                          <p:spTgt spid="22534">
                                            <p:txEl>
                                              <p:pRg st="0" end="0"/>
                                            </p:txEl>
                                          </p:spTgt>
                                        </p:tgtEl>
                                        <p:attrNameLst>
                                          <p:attrName>style.visibility</p:attrName>
                                        </p:attrNameLst>
                                      </p:cBhvr>
                                      <p:to>
                                        <p:strVal val="visible"/>
                                      </p:to>
                                    </p:set>
                                    <p:animEffect transition="in" filter="diamond(in)">
                                      <p:cBhvr>
                                        <p:cTn id="73" dur="2000"/>
                                        <p:tgtEl>
                                          <p:spTgt spid="22534">
                                            <p:txEl>
                                              <p:pRg st="0" end="0"/>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xit" presetSubtype="10" fill="hold" grpId="3" nodeType="clickEffect">
                                  <p:stCondLst>
                                    <p:cond delay="0"/>
                                  </p:stCondLst>
                                  <p:childTnLst>
                                    <p:animEffect transition="out" filter="blinds(horizontal)">
                                      <p:cBhvr>
                                        <p:cTn id="77" dur="500"/>
                                        <p:tgtEl>
                                          <p:spTgt spid="22534">
                                            <p:txEl>
                                              <p:pRg st="0" end="0"/>
                                            </p:txEl>
                                          </p:spTgt>
                                        </p:tgtEl>
                                      </p:cBhvr>
                                    </p:animEffect>
                                    <p:set>
                                      <p:cBhvr>
                                        <p:cTn id="78" dur="1" fill="hold">
                                          <p:stCondLst>
                                            <p:cond delay="499"/>
                                          </p:stCondLst>
                                        </p:cTn>
                                        <p:tgtEl>
                                          <p:spTgt spid="22534">
                                            <p:txEl>
                                              <p:pRg st="0" end="0"/>
                                            </p:txEl>
                                          </p:spTgt>
                                        </p:tgtEl>
                                        <p:attrNameLst>
                                          <p:attrName>style.visibility</p:attrName>
                                        </p:attrNameLst>
                                      </p:cBhvr>
                                      <p:to>
                                        <p:strVal val="hidden"/>
                                      </p:to>
                                    </p:set>
                                  </p:childTnLst>
                                </p:cTn>
                              </p:par>
                              <p:par>
                                <p:cTn id="79" presetID="8" presetClass="entr" presetSubtype="16" fill="hold" grpId="2" nodeType="withEffect">
                                  <p:stCondLst>
                                    <p:cond delay="0"/>
                                  </p:stCondLst>
                                  <p:childTnLst>
                                    <p:set>
                                      <p:cBhvr>
                                        <p:cTn id="80" dur="1" fill="hold">
                                          <p:stCondLst>
                                            <p:cond delay="0"/>
                                          </p:stCondLst>
                                        </p:cTn>
                                        <p:tgtEl>
                                          <p:spTgt spid="22535"/>
                                        </p:tgtEl>
                                        <p:attrNameLst>
                                          <p:attrName>style.visibility</p:attrName>
                                        </p:attrNameLst>
                                      </p:cBhvr>
                                      <p:to>
                                        <p:strVal val="visible"/>
                                      </p:to>
                                    </p:set>
                                    <p:animEffect transition="in" filter="diamond(in)">
                                      <p:cBhvr>
                                        <p:cTn id="81" dur="2000"/>
                                        <p:tgtEl>
                                          <p:spTgt spid="22535"/>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xit" presetSubtype="10" fill="hold" grpId="3" nodeType="clickEffect">
                                  <p:stCondLst>
                                    <p:cond delay="0"/>
                                  </p:stCondLst>
                                  <p:childTnLst>
                                    <p:animEffect transition="out" filter="blinds(horizontal)">
                                      <p:cBhvr>
                                        <p:cTn id="85" dur="500"/>
                                        <p:tgtEl>
                                          <p:spTgt spid="22535"/>
                                        </p:tgtEl>
                                      </p:cBhvr>
                                    </p:animEffect>
                                    <p:set>
                                      <p:cBhvr>
                                        <p:cTn id="86" dur="1" fill="hold">
                                          <p:stCondLst>
                                            <p:cond delay="499"/>
                                          </p:stCondLst>
                                        </p:cTn>
                                        <p:tgtEl>
                                          <p:spTgt spid="22535"/>
                                        </p:tgtEl>
                                        <p:attrNameLst>
                                          <p:attrName>style.visibility</p:attrName>
                                        </p:attrNameLst>
                                      </p:cBhvr>
                                      <p:to>
                                        <p:strVal val="hidden"/>
                                      </p:to>
                                    </p:set>
                                  </p:childTnLst>
                                </p:cTn>
                              </p:par>
                              <p:par>
                                <p:cTn id="87" presetID="3" presetClass="exit" presetSubtype="10" fill="hold" grpId="1" nodeType="withEffect">
                                  <p:stCondLst>
                                    <p:cond delay="0"/>
                                  </p:stCondLst>
                                  <p:childTnLst>
                                    <p:animEffect transition="out" filter="blinds(horizontal)">
                                      <p:cBhvr>
                                        <p:cTn id="88" dur="500"/>
                                        <p:tgtEl>
                                          <p:spTgt spid="22530"/>
                                        </p:tgtEl>
                                      </p:cBhvr>
                                    </p:animEffect>
                                    <p:set>
                                      <p:cBhvr>
                                        <p:cTn id="89" dur="1" fill="hold">
                                          <p:stCondLst>
                                            <p:cond delay="499"/>
                                          </p:stCondLst>
                                        </p:cTn>
                                        <p:tgtEl>
                                          <p:spTgt spid="225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0" grpId="1"/>
      <p:bldP spid="22532" grpId="0"/>
      <p:bldP spid="22532" grpId="1"/>
      <p:bldP spid="22534" grpId="0" build="allAtOnce"/>
      <p:bldP spid="22534" grpId="1" build="allAtOnce"/>
      <p:bldP spid="22534" grpId="2" build="allAtOnce"/>
      <p:bldP spid="22534" grpId="3" build="allAtOnce"/>
      <p:bldP spid="22535" grpId="0"/>
      <p:bldP spid="22535" grpId="1"/>
      <p:bldP spid="22535" grpId="2"/>
      <p:bldP spid="22535" grpId="3"/>
      <p:bldP spid="22535" grpId="4"/>
      <p:bldP spid="22535" grpId="5"/>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1312</TotalTime>
  <Words>210</Words>
  <Application>Microsoft Office PowerPoint</Application>
  <PresentationFormat>Custom</PresentationFormat>
  <Paragraphs>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Của Lễ Hằng Sống</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167</cp:revision>
  <dcterms:created xsi:type="dcterms:W3CDTF">2011-08-20T01:52:59Z</dcterms:created>
  <dcterms:modified xsi:type="dcterms:W3CDTF">2024-04-06T16:44:15Z</dcterms:modified>
</cp:coreProperties>
</file>