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9F56-A72B-4474-9CA7-3D5E5526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BBD01-63D9-4FD5-953E-185ED4841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805CF-8514-4265-8F2C-9F6C4FAC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FC1D-621A-4CC4-843F-1F713379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05E0-6B08-45E1-9920-7CB858DE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9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7692-A9AE-4C10-A24E-EDC801DF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27CBF-4CC4-473B-9176-5761633B5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F8E21-67FC-4161-BBE0-3CC9A78D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23F6-0F04-42F6-9A9A-D2453CAD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2543-4916-42BC-BBD8-10044254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208101-A31C-4798-BA38-25620A2BA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C2691-889D-4A84-9D59-116ADEBBE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3955-F5FE-4D41-A3CB-6D0FF102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651B-C5A6-4BED-BA6F-6DA4FABF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BC14-60EB-4EE0-AB16-F8EB255A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FFFC-E4AA-4EF5-AFA8-168EC07E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34D0-C6B4-4F9C-918D-CE83AD58D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74561-AF4C-4CEC-BAD4-30D7FEA06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3DAE-B731-4E2C-85F9-12896526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100B-DCD0-4B36-BD97-8586D4F8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8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80C6-4134-404F-AFD0-3EDB5B38B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51CE5-DCD0-4854-AC52-4F88AE1E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3EDD4-549B-4B35-A11F-4A77447A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4A6AD-D4BB-44FC-BBFB-59C37639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CF5A6-8F15-4796-991E-CFD11804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2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EB22-1757-43C0-AD79-15D968136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9451-2CA2-4855-9D7A-45313184E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7303A-438B-4D64-91F8-CD0795A10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BE5D-B53B-469E-8BE9-EE2680B4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0EB69-1E9D-4D45-BFF9-520A4CF4F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38101-B4A3-4A4F-9D46-934D1936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8DEC-F0EF-44AF-87DB-E857397E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4C6B-C409-441C-91AB-7B4B04BB3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A1A15-5E72-41CD-82BA-7B9DCE5C1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20612-FE84-419E-92EA-09153A84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F9C7-6FCE-49F6-B298-750FB1CA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6C9C8-8C91-4839-B399-2F3D6528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1F889-ADAA-49FF-9769-B6396115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A6BC9-CA01-45FD-87CF-40AB1E6D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2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8E3E-1E5F-4104-9F1E-B79678C1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BCE2A-0356-4893-A792-9DE3115B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C744D-4CC6-49DE-90CB-8938F8486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6FB53-E747-4C40-8B03-FE0A745E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5B489-AAF4-4443-B782-F92BE82B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DBD4B-0B38-4548-8915-E79BAC58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94A76-DAFA-40A6-B441-83E24093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4417-C7A7-4C70-88A6-78B51623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BF9C-EE8A-4777-8082-AD9876F4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837C2-1646-44AE-947A-56E28D5C8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08B3C-1848-4589-B0FC-D19788AF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E80AB-4727-480A-8949-578662CB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DFF0-8556-45D1-8386-66B0BF8B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6F91-0F55-408C-BB09-A0589039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96325-FA2C-43A8-A714-F625023F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D97FD-3A89-433D-9F9B-55C55DE9C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D1A59-B4F4-4E58-9600-F332EC82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FC125-702C-4C91-B9F5-3854FB4C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C11F-BBC5-4AD3-B6B4-1F51177A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9CA9C-268D-4954-9F77-F4E68A1B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0AFF-5275-48C8-BAF3-8AB53D214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1BAC7-D7EA-4452-8E5C-1C35382B6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6D138-3C9C-4BA1-A934-D78D894D8050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2F0A5-F8A7-4ECC-A20F-80118379B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7B45-3245-43B6-A0C3-8873BAB34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D51F7-4F96-408E-99BA-446DD34D0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5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76F5-F3DF-4034-BC4D-4D7ABA52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02"/>
            <a:ext cx="10515600" cy="578325"/>
          </a:xfrm>
        </p:spPr>
        <p:txBody>
          <a:bodyPr>
            <a:norm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CÙNG ĐEM TIN MỪNG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2EDB-401E-451B-AEBA-E579B04C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6" y="864745"/>
            <a:ext cx="1143471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/>
              <a:t>ĐK. Chúng ta cùng đem Tin Mừng đi khắp đó đây. Loan tin loan tin Chúa Trời yêu thương loài người.</a:t>
            </a:r>
            <a:endParaRPr lang="en-US" sz="8000" b="1" dirty="0"/>
          </a:p>
          <a:p>
            <a:pPr marL="0" indent="0" algn="just">
              <a:buNone/>
            </a:pPr>
            <a:br>
              <a:rPr lang="vi-VN" sz="8000" b="1" dirty="0"/>
            </a:b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39468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B517-EEF6-4A4E-B4C7-D55D002D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792" y="801662"/>
            <a:ext cx="1149127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800" b="1" dirty="0"/>
              <a:t>1. Này muôn nước hỡi hãy ca khen Người. Này ngàn dân ơi hãy tung hô </a:t>
            </a:r>
            <a:r>
              <a:rPr lang="vi-VN" sz="8800" b="1"/>
              <a:t>Người.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83189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76F5-F3DF-4034-BC4D-4D7ABA52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402"/>
            <a:ext cx="10515600" cy="578325"/>
          </a:xfrm>
        </p:spPr>
        <p:txBody>
          <a:bodyPr>
            <a:norm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CÙNG ĐEM TIN MỪNG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A2EDB-401E-451B-AEBA-E579B04C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6" y="864745"/>
            <a:ext cx="1143471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/>
              <a:t>ĐK. Chúng ta cùng đem Tin Mừng đi khắp đó đây. Loan tin loan tin Chúa Trời yêu thương loài người.</a:t>
            </a:r>
            <a:endParaRPr lang="en-US" sz="8000" b="1" dirty="0"/>
          </a:p>
          <a:p>
            <a:pPr marL="0" indent="0" algn="just">
              <a:buNone/>
            </a:pPr>
            <a:br>
              <a:rPr lang="vi-VN" sz="8000" b="1" dirty="0"/>
            </a:b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54953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FC8-E9B7-4F8A-B225-16182100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40FE-CC43-479B-B40F-2AC4E7B2A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79" y="395928"/>
            <a:ext cx="11302739" cy="44525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800" b="1" dirty="0"/>
              <a:t>2. Lòng Người trung tín vẫn luôn vững bền. Tình Người thương ta đến muôn muôn đời.</a:t>
            </a:r>
            <a:endParaRPr lang="en-US" sz="8800" b="1" dirty="0"/>
          </a:p>
          <a:p>
            <a:pPr marL="0" indent="0" algn="just">
              <a:buNone/>
            </a:pPr>
            <a:br>
              <a:rPr lang="vi-VN" sz="8800" b="1" dirty="0"/>
            </a:b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8011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CÙNG ĐEM TIN MỪNG</vt:lpstr>
      <vt:lpstr>PowerPoint Presentation</vt:lpstr>
      <vt:lpstr>CÙNG ĐEM TIN MỪNG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NL: ĐẸP THAY</dc:title>
  <dc:creator>Hoang Le</dc:creator>
  <cp:lastModifiedBy>ANHBAO IT</cp:lastModifiedBy>
  <cp:revision>5</cp:revision>
  <dcterms:created xsi:type="dcterms:W3CDTF">2019-10-19T14:05:23Z</dcterms:created>
  <dcterms:modified xsi:type="dcterms:W3CDTF">2024-04-06T16:45:31Z</dcterms:modified>
</cp:coreProperties>
</file>