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0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53D4-02B1-4A12-96FE-03D347C8D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06A4D8-5C25-49AD-89CF-3F801007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D6346-4BC5-49EE-BD45-2793C6F9D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43C1-09F5-4C53-9A5E-C73B30297DA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9798C-D327-487B-BBAB-AE4D7A39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01DFA-829B-4901-98DE-3B87C8448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B856-BDD7-43A1-8F86-600E06B0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411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7FCB0-8BEA-4410-9420-3E19D9DC6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1F296-6F43-4315-AF7F-6F372C942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0CA1D-9E7B-400C-B737-7A940C3A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43C1-09F5-4C53-9A5E-C73B30297DA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2983-F005-4B7A-A137-B6706AA56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F8360-CBC4-467C-9CDD-F55C9FAA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B856-BDD7-43A1-8F86-600E06B0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45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F9B77-5894-4F1C-8CAF-E2D73F94A5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73B52-724A-4E01-98B9-01F9B52C5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A8690-6D14-4349-BFE1-40F70F39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43C1-09F5-4C53-9A5E-C73B30297DA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D9851-E63D-4447-91F0-B36860671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DCAD0-F038-40ED-8F27-F27AD415B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B856-BDD7-43A1-8F86-600E06B0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12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E422-C6A7-4283-9C16-314DDB9C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A6430-658A-4608-82E2-15947054A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02D71-956A-4679-ADA2-C94982FBE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43C1-09F5-4C53-9A5E-C73B30297DA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295CE-A5FB-4350-8091-DAAF9A32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A4E81-E759-4EC6-A3E9-B36C3D62D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B856-BDD7-43A1-8F86-600E06B0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6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E785-FAAE-440E-AA19-21E68967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F2B6E-CC1C-403A-9B3C-86618FA59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D6473-87D4-4492-813F-E0DFFBF48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43C1-09F5-4C53-9A5E-C73B30297DA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75C4D-2E55-4913-8326-9EEB580D0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62650-55FC-45FF-9545-B963F7E8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B856-BDD7-43A1-8F86-600E06B0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762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89FDB-C63F-4768-BA8F-11A22256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DAC4-F2DA-460D-ACAF-0C9690962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CDCC8-FA00-4007-9ECE-B5BFD9441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BB9182-E9B3-4D83-9AFD-C4D48A18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43C1-09F5-4C53-9A5E-C73B30297DA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21544-400D-41A7-B174-FDFE60D0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E934E-5B91-43F6-96DF-38F1047B8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B856-BDD7-43A1-8F86-600E06B0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8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9618-B681-45E2-A32C-917BED46D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DD080E-D2F9-4431-BBA3-09A6A1062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C7EC5-5DCA-442F-AA57-47C7B1F18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EF2DF7-A4D1-4B47-9D2F-9C14BA53F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FC7BE-55CA-4636-A4AB-6035C72A4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F85180-3725-4AA7-9162-0EC532C3C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43C1-09F5-4C53-9A5E-C73B30297DA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BE05C-CF71-4D83-B12E-3ED2E692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505A44-8009-4A08-97BF-649EF22E1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B856-BDD7-43A1-8F86-600E06B0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48D2-4815-4A22-9C63-360811205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9C595-E1E3-4F56-AD76-BA9DA079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43C1-09F5-4C53-9A5E-C73B30297DA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F7A00-ED5C-4799-91EE-28FF6FCC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A45C6-CF16-46F5-9466-EC35A9F2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B856-BDD7-43A1-8F86-600E06B0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33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C0E94-11C8-4BC0-A1B8-EFA62EFE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43C1-09F5-4C53-9A5E-C73B30297DA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7A76A-01D8-4794-BB9A-9ECF78D37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E1A19-C9FE-4995-8D0C-353DAEFE4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B856-BDD7-43A1-8F86-600E06B0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1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B8800-071A-4FD6-8663-AA8594AD2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BB689-E87C-4154-B95F-7ACC611A6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74F6C-C7C8-4348-8B2E-A8A0D0915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D1DEC3-DE49-4F29-B3F6-15187E9AC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43C1-09F5-4C53-9A5E-C73B30297DA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C0F573-79FE-499F-8D7B-1A89CDB5D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F3CF7-2E65-4DFC-AA6A-1ACAEA7AD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B856-BDD7-43A1-8F86-600E06B0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903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403D-955C-4463-82AA-01433A278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36EDE2-A3DB-4141-81EF-93C8478200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FF2DE6-425E-45A5-B220-8D24012E70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5096C-7B8A-4D9B-ADAB-9F78DBE9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43C1-09F5-4C53-9A5E-C73B30297DA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37773-3561-4602-ADFD-15BE8ED8F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F0703-E534-4E3E-80B7-A08221D3E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0B856-BDD7-43A1-8F86-600E06B0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0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6CBCFC-DC1D-42B6-832E-114816B84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7E611-D975-4666-990C-99E228A39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2307B-6024-43C3-9911-7CE1A391E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843C1-09F5-4C53-9A5E-C73B30297DA3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27F78-0997-416D-941D-2965CFE07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AD604-5ED2-4485-A579-8FE471300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0B856-BDD7-43A1-8F86-600E06B00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4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53C5F-167D-435E-9BE1-3B4990732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465" y="712107"/>
            <a:ext cx="11185070" cy="652145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vi-VN" sz="8000" b="1" dirty="0"/>
              <a:t>ĐK. Ánh sáng và chân lý Chúa xin dẫn bước con đi. Tiến mãi về trên núi Thánh, về chốn quang </a:t>
            </a:r>
            <a:r>
              <a:rPr lang="vi-VN" sz="8000" b="1"/>
              <a:t>minh Ngài.</a:t>
            </a:r>
            <a:endParaRPr lang="en-US" sz="80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E0FE1B-4CA6-4584-90A6-52F2BE704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6"/>
            <a:ext cx="10515600" cy="443140"/>
          </a:xfrm>
        </p:spPr>
        <p:txBody>
          <a:bodyPr>
            <a:noAutofit/>
          </a:bodyPr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DẪN BƯỚC CON ĐI</a:t>
            </a:r>
          </a:p>
        </p:txBody>
      </p:sp>
    </p:spTree>
    <p:extLst>
      <p:ext uri="{BB962C8B-B14F-4D97-AF65-F5344CB8AC3E}">
        <p14:creationId xmlns:p14="http://schemas.microsoft.com/office/powerpoint/2010/main" val="2098783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65389-940F-4E38-AEF8-6C95B4845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6"/>
            <a:ext cx="10515600" cy="443140"/>
          </a:xfrm>
        </p:spPr>
        <p:txBody>
          <a:bodyPr>
            <a:noAutofit/>
          </a:bodyPr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DẪN BƯỚC CON ĐI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A9D80-882D-430A-A212-96B03D894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036" y="683532"/>
            <a:ext cx="11381014" cy="612775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7200" b="1" dirty="0"/>
              <a:t>1. Con sẽ tiến tới bàn thờ Chúa, gần Ngài lòng con sướng vui. Con sẽ nảy đàn tuyên xưng Chúa, rằng Ngài là Thượng đế con</a:t>
            </a:r>
            <a:endParaRPr lang="en-US" sz="7200" b="1" dirty="0"/>
          </a:p>
        </p:txBody>
      </p:sp>
    </p:spTree>
    <p:extLst>
      <p:ext uri="{BB962C8B-B14F-4D97-AF65-F5344CB8AC3E}">
        <p14:creationId xmlns:p14="http://schemas.microsoft.com/office/powerpoint/2010/main" val="326831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24813-70E6-43C2-A25D-1420A77BC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33" y="765174"/>
            <a:ext cx="11323864" cy="654185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vi-VN" sz="8000" b="1" dirty="0"/>
              <a:t>2. Sao Chúa nỡ chối từ ruồng rẫy, vì Ngài là nơi náu thân. Sao Chúa để con điêu linh mãi, bị địch thù uy hiếp </a:t>
            </a:r>
            <a:r>
              <a:rPr lang="vi-VN" sz="8000" b="1"/>
              <a:t>luôn.</a:t>
            </a:r>
            <a:endParaRPr lang="en-US" sz="80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179944-93C9-444A-9DCE-3D3713D7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6"/>
            <a:ext cx="10515600" cy="443140"/>
          </a:xfrm>
        </p:spPr>
        <p:txBody>
          <a:bodyPr>
            <a:noAutofit/>
          </a:bodyPr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DẪN BƯỚC CON ĐI</a:t>
            </a:r>
          </a:p>
        </p:txBody>
      </p:sp>
    </p:spTree>
    <p:extLst>
      <p:ext uri="{BB962C8B-B14F-4D97-AF65-F5344CB8AC3E}">
        <p14:creationId xmlns:p14="http://schemas.microsoft.com/office/powerpoint/2010/main" val="345914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4D69-406E-4B52-9A8B-EA5CDD158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6" y="438604"/>
            <a:ext cx="11438164" cy="703171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8000" b="1" dirty="0"/>
              <a:t>3. Sao bối rối than sầu hồn hỡi? Một niềm cậy trông Chúa đi. Tôi sẽ còn ngợi ca Danh Chúa, vì Người là Thiên Chúa </a:t>
            </a:r>
            <a:r>
              <a:rPr lang="vi-VN" sz="8000" b="1"/>
              <a:t>tôi.</a:t>
            </a:r>
            <a:endParaRPr lang="en-US" sz="8000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6FC350-0267-4758-94DD-BD57CEB01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376"/>
            <a:ext cx="10515600" cy="443140"/>
          </a:xfrm>
        </p:spPr>
        <p:txBody>
          <a:bodyPr>
            <a:noAutofit/>
          </a:bodyPr>
          <a:lstStyle/>
          <a:p>
            <a:pPr algn="ctr"/>
            <a:r>
              <a:rPr lang="en-US" sz="3000" b="1">
                <a:latin typeface="Arial" panose="020B0604020202020204" pitchFamily="34" charset="0"/>
                <a:cs typeface="Arial" panose="020B0604020202020204" pitchFamily="34" charset="0"/>
              </a:rPr>
              <a:t>DẪN BƯỚC CON ĐI</a:t>
            </a:r>
          </a:p>
        </p:txBody>
      </p:sp>
    </p:spTree>
    <p:extLst>
      <p:ext uri="{BB962C8B-B14F-4D97-AF65-F5344CB8AC3E}">
        <p14:creationId xmlns:p14="http://schemas.microsoft.com/office/powerpoint/2010/main" val="3861096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138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DẪN BƯỚC CON ĐI</vt:lpstr>
      <vt:lpstr>DẪN BƯỚC CON ĐI</vt:lpstr>
      <vt:lpstr>DẪN BƯỚC CON ĐI</vt:lpstr>
      <vt:lpstr>DẪN BƯỚC CON ĐI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NL : Giọt lệ sầu</dc:title>
  <dc:creator>DO PHUONG</dc:creator>
  <cp:lastModifiedBy>ANHBAO IT</cp:lastModifiedBy>
  <cp:revision>6</cp:revision>
  <dcterms:created xsi:type="dcterms:W3CDTF">2019-03-16T06:37:30Z</dcterms:created>
  <dcterms:modified xsi:type="dcterms:W3CDTF">2024-04-05T17:10:08Z</dcterms:modified>
</cp:coreProperties>
</file>