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7" r:id="rId2"/>
    <p:sldId id="2858" r:id="rId3"/>
    <p:sldId id="2859" r:id="rId4"/>
    <p:sldId id="2862" r:id="rId5"/>
    <p:sldId id="2861" r:id="rId6"/>
    <p:sldId id="28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D056-3D9B-4A43-A2B1-C00CF37D1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DF84E-CC33-4F12-8382-B13F80ADC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DDD66-3CBE-4030-B061-B82BD3DF7C73}"/>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86AA9F4A-C747-4A72-B849-ACB431C95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153-DF37-41D4-AD03-664D04A845C9}"/>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426844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7EE-C315-4CD7-81E0-D05EB1981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0736C-47E4-48D5-855A-2B0F56573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497C1-A43F-4276-9A03-FB514664B780}"/>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DEE2D527-3CDD-47D8-960A-8B499756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3DC65-60D9-4AC2-97FC-6945F1802EAF}"/>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1882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1AB25-7B71-462A-A326-D7F7AE011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CB8A4-27FE-489C-86CB-713A9C879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C8712-4326-4205-BF09-22DE5E438107}"/>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5750B6D6-D81E-48AA-9322-76051B2BA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F17D-748E-4912-B3CC-8C33D2C3E1E3}"/>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202057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A161-C7F4-42E6-BE3E-E71650AD4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58F63-7378-4AB3-8D32-4B67364DA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DA6E7-46D2-4096-937D-715F1C78D24E}"/>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F304B2DE-197D-49BD-862A-A6A9C166D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63630-6E33-4583-A02C-07FB59477CA7}"/>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119503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52B3-F064-4A45-B64B-3E4D15E33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7605B-FCA2-403A-9A3E-0E9C596A4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C8DED-BB5C-4C26-A27D-AB741736ECC2}"/>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7685F823-39E7-4636-8DEE-06426C159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2BC39-3789-420A-89AA-97967FB727BB}"/>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222044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0F88-D944-4B7E-A02C-002FD91A4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6F586-D3AD-49A5-A6B2-B78205833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401A3-E89C-4663-B24E-F443BD7BC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FB6F5C-75D7-40A2-A595-1BBCEBCE5987}"/>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6" name="Footer Placeholder 5">
            <a:extLst>
              <a:ext uri="{FF2B5EF4-FFF2-40B4-BE49-F238E27FC236}">
                <a16:creationId xmlns:a16="http://schemas.microsoft.com/office/drawing/2014/main" id="{75CD1919-D8A4-4704-BC85-B742FF394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18E89-AF23-478C-B10C-9E7A6FC24BDD}"/>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92745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3259-D245-4179-9600-642688595E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20C7D-E495-4AE3-91A9-5BC4C6491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9497F-D088-4816-A12A-EF7EAFF75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4F783-4DC3-4972-8426-C901BAE71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33626-CB5B-41BF-BC86-756D5C361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333AD9-7BF0-4C93-8A12-FEBAA44A8230}"/>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8" name="Footer Placeholder 7">
            <a:extLst>
              <a:ext uri="{FF2B5EF4-FFF2-40B4-BE49-F238E27FC236}">
                <a16:creationId xmlns:a16="http://schemas.microsoft.com/office/drawing/2014/main" id="{9EE9EDCF-7CDC-4662-ACE0-5DC2510DE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50F6B-7E29-41E9-AA57-4BD33CACD3B2}"/>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377041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1AB3-32B3-49D0-88AA-8C705FA51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03F6E8-7C8A-475C-B2DF-8C4868293B2C}"/>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4" name="Footer Placeholder 3">
            <a:extLst>
              <a:ext uri="{FF2B5EF4-FFF2-40B4-BE49-F238E27FC236}">
                <a16:creationId xmlns:a16="http://schemas.microsoft.com/office/drawing/2014/main" id="{894AA57F-1364-4CD0-B019-11FE4ED08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D589BC-7529-42C4-838F-476FFC0AA462}"/>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29285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4414A-9962-427B-924E-18883804C59E}"/>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3" name="Footer Placeholder 2">
            <a:extLst>
              <a:ext uri="{FF2B5EF4-FFF2-40B4-BE49-F238E27FC236}">
                <a16:creationId xmlns:a16="http://schemas.microsoft.com/office/drawing/2014/main" id="{89FD03F0-B367-4D00-BAB5-1DB630A10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96E4E-526E-493A-A2EE-F6DA285C8D11}"/>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201892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4240-E846-495F-8A3F-ECD9E978C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DEE2AA-CF34-44BE-AEC2-56DFC0A17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378D52-E7E5-4A98-8558-04B630D85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6CC8E-BE16-4ACA-BDDD-51DFC748543E}"/>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6" name="Footer Placeholder 5">
            <a:extLst>
              <a:ext uri="{FF2B5EF4-FFF2-40B4-BE49-F238E27FC236}">
                <a16:creationId xmlns:a16="http://schemas.microsoft.com/office/drawing/2014/main" id="{0B0196D3-76A8-4956-BEB7-A2B18D51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DED5F-8246-4AAF-8F55-233F6EF55A50}"/>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268815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BC01-D2FA-4730-9249-83BC22394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E45A22-3A7E-436E-B893-83BDBBDBB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AB342-8817-445D-B977-16CF4914F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6BAD7-BB40-47A7-A672-C12BB7833199}"/>
              </a:ext>
            </a:extLst>
          </p:cNvPr>
          <p:cNvSpPr>
            <a:spLocks noGrp="1"/>
          </p:cNvSpPr>
          <p:nvPr>
            <p:ph type="dt" sz="half" idx="10"/>
          </p:nvPr>
        </p:nvSpPr>
        <p:spPr/>
        <p:txBody>
          <a:bodyPr/>
          <a:lstStyle/>
          <a:p>
            <a:fld id="{01085705-2691-4D18-BE20-1F7D12332FB1}" type="datetimeFigureOut">
              <a:rPr lang="en-US" smtClean="0"/>
              <a:t>4/6/2024</a:t>
            </a:fld>
            <a:endParaRPr lang="en-US"/>
          </a:p>
        </p:txBody>
      </p:sp>
      <p:sp>
        <p:nvSpPr>
          <p:cNvPr id="6" name="Footer Placeholder 5">
            <a:extLst>
              <a:ext uri="{FF2B5EF4-FFF2-40B4-BE49-F238E27FC236}">
                <a16:creationId xmlns:a16="http://schemas.microsoft.com/office/drawing/2014/main" id="{11E0D931-2C8C-4C1F-8072-39C38A671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3DF07-F841-499B-A77D-415E04FC3226}"/>
              </a:ext>
            </a:extLst>
          </p:cNvPr>
          <p:cNvSpPr>
            <a:spLocks noGrp="1"/>
          </p:cNvSpPr>
          <p:nvPr>
            <p:ph type="sldNum" sz="quarter" idx="12"/>
          </p:nvPr>
        </p:nvSpPr>
        <p:spPr/>
        <p:txBody>
          <a:bodyPr/>
          <a:lstStyle/>
          <a:p>
            <a:fld id="{54F98426-0452-44AF-A04C-E7495C8C65DE}" type="slidenum">
              <a:rPr lang="en-US" smtClean="0"/>
              <a:t>‹#›</a:t>
            </a:fld>
            <a:endParaRPr lang="en-US"/>
          </a:p>
        </p:txBody>
      </p:sp>
    </p:spTree>
    <p:extLst>
      <p:ext uri="{BB962C8B-B14F-4D97-AF65-F5344CB8AC3E}">
        <p14:creationId xmlns:p14="http://schemas.microsoft.com/office/powerpoint/2010/main" val="1113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C2340-9FCD-4B6B-94F9-721FE738A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2484A4-D1E9-4FDC-A51C-0F489810D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DBC6C-50DF-476E-9A70-10FB26CC4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85705-2691-4D18-BE20-1F7D12332FB1}" type="datetimeFigureOut">
              <a:rPr lang="en-US" smtClean="0"/>
              <a:t>4/6/2024</a:t>
            </a:fld>
            <a:endParaRPr lang="en-US"/>
          </a:p>
        </p:txBody>
      </p:sp>
      <p:sp>
        <p:nvSpPr>
          <p:cNvPr id="5" name="Footer Placeholder 4">
            <a:extLst>
              <a:ext uri="{FF2B5EF4-FFF2-40B4-BE49-F238E27FC236}">
                <a16:creationId xmlns:a16="http://schemas.microsoft.com/office/drawing/2014/main" id="{FD7F70C4-7AE1-4D94-BE95-1009717A3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01EBEA-1975-4971-AF59-22B0E95E0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98426-0452-44AF-A04C-E7495C8C65DE}" type="slidenum">
              <a:rPr lang="en-US" smtClean="0"/>
              <a:t>‹#›</a:t>
            </a:fld>
            <a:endParaRPr lang="en-US"/>
          </a:p>
        </p:txBody>
      </p:sp>
    </p:spTree>
    <p:extLst>
      <p:ext uri="{BB962C8B-B14F-4D97-AF65-F5344CB8AC3E}">
        <p14:creationId xmlns:p14="http://schemas.microsoft.com/office/powerpoint/2010/main" val="261864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C101-5B37-4A63-A471-F0FDC1B8C3FA}"/>
              </a:ext>
            </a:extLst>
          </p:cNvPr>
          <p:cNvSpPr>
            <a:spLocks noGrp="1"/>
          </p:cNvSpPr>
          <p:nvPr>
            <p:ph type="ctrTitle"/>
          </p:nvPr>
        </p:nvSpPr>
        <p:spPr>
          <a:xfrm>
            <a:off x="380665" y="212831"/>
            <a:ext cx="11430672" cy="6629401"/>
          </a:xfrm>
        </p:spPr>
        <p:txBody>
          <a:bodyPr>
            <a:noAutofit/>
          </a:bodyPr>
          <a:lstStyle/>
          <a:p>
            <a:pPr algn="just"/>
            <a:r>
              <a:rPr lang="en-US" sz="5400" b="1" dirty="0">
                <a:latin typeface="Arial" panose="020B0604020202020204" pitchFamily="34" charset="0"/>
                <a:cs typeface="Arial" panose="020B0604020202020204" pitchFamily="34" charset="0"/>
              </a:rPr>
              <a:t>1. </a:t>
            </a:r>
            <a:r>
              <a:rPr lang="en-US" sz="5400" b="1" dirty="0" err="1">
                <a:latin typeface="Arial" panose="020B0604020202020204" pitchFamily="34" charset="0"/>
                <a:cs typeface="Arial" panose="020B0604020202020204" pitchFamily="34" charset="0"/>
              </a:rPr>
              <a:t>Cùng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dâng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lên</a:t>
            </a:r>
            <a:r>
              <a:rPr lang="en-US" sz="5400" b="1" dirty="0">
                <a:latin typeface="Arial" panose="020B0604020202020204" pitchFamily="34" charset="0"/>
                <a:cs typeface="Arial" panose="020B0604020202020204" pitchFamily="34" charset="0"/>
              </a:rPr>
              <a:t> Cha </a:t>
            </a:r>
            <a:r>
              <a:rPr lang="en-US" sz="5400" b="1" dirty="0" err="1">
                <a:latin typeface="Arial" panose="020B0604020202020204" pitchFamily="34" charset="0"/>
                <a:cs typeface="Arial" panose="020B0604020202020204" pitchFamily="34" charset="0"/>
              </a:rPr>
              <a:t>tấm</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bánh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tinh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hoa</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từ</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đồng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lúa</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ngát</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th</a:t>
            </a:r>
            <a:r>
              <a:rPr lang="vi-VN" sz="5400" b="1" dirty="0">
                <a:latin typeface="Arial" panose="020B0604020202020204" pitchFamily="34" charset="0"/>
                <a:cs typeface="Arial" panose="020B0604020202020204" pitchFamily="34" charset="0"/>
              </a:rPr>
              <a:t>ơ</a:t>
            </a:r>
            <a:r>
              <a:rPr lang="en-US" sz="5400" b="1" dirty="0">
                <a:latin typeface="Arial" panose="020B0604020202020204" pitchFamily="34" charset="0"/>
                <a:cs typeface="Arial" panose="020B0604020202020204" pitchFamily="34" charset="0"/>
              </a:rPr>
              <a:t>m h</a:t>
            </a:r>
            <a:r>
              <a:rPr lang="vi-VN" sz="5400" b="1" dirty="0">
                <a:latin typeface="Arial" panose="020B0604020202020204" pitchFamily="34" charset="0"/>
                <a:cs typeface="Arial" panose="020B0604020202020204" pitchFamily="34" charset="0"/>
              </a:rPr>
              <a:t>ư</a:t>
            </a:r>
            <a:r>
              <a:rPr lang="en-US" sz="5400" b="1" dirty="0" err="1">
                <a:latin typeface="Arial" panose="020B0604020202020204" pitchFamily="34" charset="0"/>
                <a:cs typeface="Arial" panose="020B0604020202020204" pitchFamily="34" charset="0"/>
              </a:rPr>
              <a:t>ơng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nồng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Cùng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dâng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lên</a:t>
            </a:r>
            <a:r>
              <a:rPr lang="en-US" sz="5400" b="1" dirty="0">
                <a:latin typeface="Arial" panose="020B0604020202020204" pitchFamily="34" charset="0"/>
                <a:cs typeface="Arial" panose="020B0604020202020204" pitchFamily="34" charset="0"/>
              </a:rPr>
              <a:t> Cha r</a:t>
            </a:r>
            <a:r>
              <a:rPr lang="vi-VN" sz="5400" b="1" dirty="0">
                <a:latin typeface="Arial" panose="020B0604020202020204" pitchFamily="34" charset="0"/>
                <a:cs typeface="Arial" panose="020B0604020202020204" pitchFamily="34" charset="0"/>
              </a:rPr>
              <a:t>ư</a:t>
            </a:r>
            <a:r>
              <a:rPr lang="en-US" sz="5400" b="1" dirty="0" err="1">
                <a:latin typeface="Arial" panose="020B0604020202020204" pitchFamily="34" charset="0"/>
                <a:cs typeface="Arial" panose="020B0604020202020204" pitchFamily="34" charset="0"/>
              </a:rPr>
              <a:t>ợu</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Thánh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kết</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tinh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nên</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từ</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nho</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chín</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sạch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trong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Dãi</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dầu</a:t>
            </a:r>
            <a:r>
              <a:rPr lang="en-US" sz="5400" b="1" dirty="0">
                <a:latin typeface="Arial" panose="020B0604020202020204" pitchFamily="34" charset="0"/>
                <a:cs typeface="Arial" panose="020B0604020202020204" pitchFamily="34" charset="0"/>
              </a:rPr>
              <a:t> bao </a:t>
            </a:r>
            <a:r>
              <a:rPr lang="en-US" sz="5400" b="1" dirty="0" err="1">
                <a:latin typeface="Arial" panose="020B0604020202020204" pitchFamily="34" charset="0"/>
                <a:cs typeface="Arial" panose="020B0604020202020204" pitchFamily="34" charset="0"/>
              </a:rPr>
              <a:t>phen</a:t>
            </a:r>
            <a:r>
              <a:rPr lang="en-US" sz="5400" b="1" dirty="0">
                <a:latin typeface="Arial" panose="020B0604020202020204" pitchFamily="34" charset="0"/>
                <a:cs typeface="Arial" panose="020B0604020202020204" pitchFamily="34" charset="0"/>
              </a:rPr>
              <a:t> m</a:t>
            </a:r>
            <a:r>
              <a:rPr lang="vi-VN" sz="5400" b="1" dirty="0">
                <a:latin typeface="Arial" panose="020B0604020202020204" pitchFamily="34" charset="0"/>
                <a:cs typeface="Arial" panose="020B0604020202020204" pitchFamily="34" charset="0"/>
              </a:rPr>
              <a:t>ư</a:t>
            </a:r>
            <a:r>
              <a:rPr lang="en-US" sz="5400" b="1" dirty="0">
                <a:latin typeface="Arial" panose="020B0604020202020204" pitchFamily="34" charset="0"/>
                <a:cs typeface="Arial" panose="020B0604020202020204" pitchFamily="34" charset="0"/>
              </a:rPr>
              <a:t>a </a:t>
            </a:r>
            <a:r>
              <a:rPr lang="en-US" sz="5400" b="1" dirty="0" err="1">
                <a:latin typeface="Arial" panose="020B0604020202020204" pitchFamily="34" charset="0"/>
                <a:cs typeface="Arial" panose="020B0604020202020204" pitchFamily="34" charset="0"/>
              </a:rPr>
              <a:t>nắng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nguyện</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xin</a:t>
            </a:r>
            <a:r>
              <a:rPr lang="en-US" sz="5400" b="1" dirty="0">
                <a:latin typeface="Arial" panose="020B0604020202020204" pitchFamily="34" charset="0"/>
                <a:cs typeface="Arial" panose="020B0604020202020204" pitchFamily="34" charset="0"/>
              </a:rPr>
              <a:t> Cha </a:t>
            </a:r>
            <a:r>
              <a:rPr lang="en-US" sz="5400" b="1" dirty="0" err="1">
                <a:latin typeface="Arial" panose="020B0604020202020204" pitchFamily="34" charset="0"/>
                <a:cs typeface="Arial" panose="020B0604020202020204" pitchFamily="34" charset="0"/>
              </a:rPr>
              <a:t>th</a:t>
            </a:r>
            <a:r>
              <a:rPr lang="vi-VN" sz="5400" b="1" dirty="0">
                <a:latin typeface="Arial" panose="020B0604020202020204" pitchFamily="34" charset="0"/>
                <a:cs typeface="Arial" panose="020B0604020202020204" pitchFamily="34" charset="0"/>
              </a:rPr>
              <a:t>ư</a:t>
            </a:r>
            <a:r>
              <a:rPr lang="en-US" sz="5400" b="1" dirty="0" err="1">
                <a:latin typeface="Arial" panose="020B0604020202020204" pitchFamily="34" charset="0"/>
                <a:cs typeface="Arial" panose="020B0604020202020204" pitchFamily="34" charset="0"/>
              </a:rPr>
              <a:t>ơng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thánh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hóa</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thành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mình</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máu</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Thánh</a:t>
            </a:r>
            <a:r>
              <a:rPr lang="en-US" sz="5400" b="1" dirty="0">
                <a:latin typeface="Arial" panose="020B0604020202020204" pitchFamily="34" charset="0"/>
                <a:cs typeface="Arial" panose="020B0604020202020204" pitchFamily="34" charset="0"/>
              </a:rPr>
              <a:t> d</a:t>
            </a:r>
            <a:r>
              <a:rPr lang="vi-VN" sz="5400" b="1" dirty="0">
                <a:latin typeface="Arial" panose="020B0604020202020204" pitchFamily="34" charset="0"/>
                <a:cs typeface="Arial" panose="020B0604020202020204" pitchFamily="34" charset="0"/>
              </a:rPr>
              <a:t>ư</a:t>
            </a:r>
            <a:r>
              <a:rPr lang="en-US" sz="5400" b="1" dirty="0" err="1">
                <a:latin typeface="Arial" panose="020B0604020202020204" pitchFamily="34" charset="0"/>
                <a:cs typeface="Arial" panose="020B0604020202020204" pitchFamily="34" charset="0"/>
              </a:rPr>
              <a:t>ỡng</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nuôi</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hồn</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xác</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chúng</a:t>
            </a:r>
            <a:r>
              <a:rPr lang="en-US" sz="5400" b="1" dirty="0">
                <a:latin typeface="Arial" panose="020B0604020202020204" pitchFamily="34" charset="0"/>
                <a:cs typeface="Arial" panose="020B0604020202020204" pitchFamily="34" charset="0"/>
              </a:rPr>
              <a:t> con </a:t>
            </a:r>
          </a:p>
        </p:txBody>
      </p:sp>
    </p:spTree>
    <p:extLst>
      <p:ext uri="{BB962C8B-B14F-4D97-AF65-F5344CB8AC3E}">
        <p14:creationId xmlns:p14="http://schemas.microsoft.com/office/powerpoint/2010/main" val="29394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9C62D-1BA5-434C-BBE2-24ED646DC62D}"/>
              </a:ext>
            </a:extLst>
          </p:cNvPr>
          <p:cNvSpPr>
            <a:spLocks noGrp="1"/>
          </p:cNvSpPr>
          <p:nvPr>
            <p:ph idx="1"/>
          </p:nvPr>
        </p:nvSpPr>
        <p:spPr>
          <a:xfrm>
            <a:off x="380665" y="646384"/>
            <a:ext cx="11430672" cy="6274681"/>
          </a:xfrm>
        </p:spPr>
        <p:txBody>
          <a:bodyPr>
            <a:normAutofit lnSpcReduction="10000"/>
          </a:bodyPr>
          <a:lstStyle/>
          <a:p>
            <a:pPr marL="0" indent="0" algn="just">
              <a:buNone/>
            </a:pPr>
            <a:r>
              <a:rPr lang="en-US" sz="6600" b="1">
                <a:latin typeface="Arial" panose="020B0604020202020204" pitchFamily="34" charset="0"/>
                <a:cs typeface="Arial" panose="020B0604020202020204" pitchFamily="34" charset="0"/>
              </a:rPr>
              <a:t>ĐK </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muôn</a:t>
            </a:r>
            <a:r>
              <a:rPr lang="en-US" sz="6600" b="1" dirty="0">
                <a:latin typeface="Arial" panose="020B0604020202020204" pitchFamily="34" charset="0"/>
                <a:cs typeface="Arial" panose="020B0604020202020204" pitchFamily="34" charset="0"/>
              </a:rPr>
              <a:t> ca </a:t>
            </a:r>
            <a:r>
              <a:rPr lang="en-US" sz="6600" b="1" dirty="0" err="1">
                <a:latin typeface="Arial" panose="020B0604020202020204" pitchFamily="34" charset="0"/>
                <a:cs typeface="Arial" panose="020B0604020202020204" pitchFamily="34" charset="0"/>
              </a:rPr>
              <a:t>khúc</a:t>
            </a:r>
            <a:r>
              <a:rPr lang="en-US" sz="6600" b="1" dirty="0">
                <a:latin typeface="Arial" panose="020B0604020202020204" pitchFamily="34" charset="0"/>
                <a:cs typeface="Arial" panose="020B0604020202020204" pitchFamily="34" charset="0"/>
              </a:rPr>
              <a:t> tri </a:t>
            </a:r>
            <a:r>
              <a:rPr lang="en-US" sz="6600" b="1" dirty="0" err="1">
                <a:latin typeface="Arial" panose="020B0604020202020204" pitchFamily="34" charset="0"/>
                <a:cs typeface="Arial" panose="020B0604020202020204" pitchFamily="34" charset="0"/>
              </a:rPr>
              <a:t>ân</a:t>
            </a:r>
            <a:r>
              <a:rPr lang="en-US" sz="6600" b="1" dirty="0">
                <a:latin typeface="Arial" panose="020B0604020202020204" pitchFamily="34" charset="0"/>
                <a:cs typeface="Arial" panose="020B0604020202020204" pitchFamily="34" charset="0"/>
              </a:rPr>
              <a:t>, Cha </a:t>
            </a:r>
            <a:r>
              <a:rPr lang="en-US" sz="6600" b="1" dirty="0" err="1">
                <a:latin typeface="Arial" panose="020B0604020202020204" pitchFamily="34" charset="0"/>
                <a:cs typeface="Arial" panose="020B0604020202020204" pitchFamily="34" charset="0"/>
              </a:rPr>
              <a:t>nhân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hiền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yêu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ngất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thẳm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sâu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xác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m</a:t>
            </a:r>
            <a:r>
              <a:rPr lang="vi-VN" sz="6600" b="1" dirty="0">
                <a:latin typeface="Arial" panose="020B0604020202020204" pitchFamily="34" charset="0"/>
                <a:cs typeface="Arial" panose="020B0604020202020204" pitchFamily="34" charset="0"/>
              </a:rPr>
              <a:t>ơ</a:t>
            </a:r>
            <a:r>
              <a:rPr lang="en-US" sz="6600" b="1" dirty="0">
                <a:latin typeface="Arial" panose="020B0604020202020204" pitchFamily="34" charset="0"/>
                <a:cs typeface="Arial" panose="020B0604020202020204" pitchFamily="34" charset="0"/>
              </a:rPr>
              <a:t> </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ớc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trong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ngày</a:t>
            </a:r>
            <a:r>
              <a:rPr lang="en-US" sz="6600" b="1" dirty="0">
                <a:latin typeface="Arial" panose="020B0604020202020204" pitchFamily="34" charset="0"/>
                <a:cs typeface="Arial" panose="020B0604020202020204" pitchFamily="34" charset="0"/>
              </a:rPr>
              <a:t> nay </a:t>
            </a:r>
            <a:r>
              <a:rPr lang="en-US" sz="6600" b="1" dirty="0" err="1">
                <a:latin typeface="Arial" panose="020B0604020202020204" pitchFamily="34" charset="0"/>
                <a:cs typeface="Arial" panose="020B0604020202020204" pitchFamily="34" charset="0"/>
              </a:rPr>
              <a:t>cho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thu</a:t>
            </a:r>
            <a:r>
              <a:rPr lang="en-US" sz="6600" b="1"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3834D805-D761-467E-98F4-F46662EC6311}"/>
              </a:ext>
            </a:extLst>
          </p:cNvPr>
          <p:cNvSpPr txBox="1"/>
          <p:nvPr/>
        </p:nvSpPr>
        <p:spPr>
          <a:xfrm>
            <a:off x="5060731" y="47298"/>
            <a:ext cx="1636987"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DÂNG 6</a:t>
            </a:r>
          </a:p>
        </p:txBody>
      </p:sp>
    </p:spTree>
    <p:extLst>
      <p:ext uri="{BB962C8B-B14F-4D97-AF65-F5344CB8AC3E}">
        <p14:creationId xmlns:p14="http://schemas.microsoft.com/office/powerpoint/2010/main" val="3873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851C3-378C-41CA-A1D3-2919824D4559}"/>
              </a:ext>
            </a:extLst>
          </p:cNvPr>
          <p:cNvSpPr>
            <a:spLocks noGrp="1"/>
          </p:cNvSpPr>
          <p:nvPr>
            <p:ph idx="1"/>
          </p:nvPr>
        </p:nvSpPr>
        <p:spPr>
          <a:xfrm>
            <a:off x="396973" y="311197"/>
            <a:ext cx="11414364" cy="6933055"/>
          </a:xfrm>
        </p:spPr>
        <p:txBody>
          <a:bodyPr>
            <a:normAutofit/>
          </a:bodyPr>
          <a:lstStyle/>
          <a:p>
            <a:pPr marL="0" indent="0" algn="just">
              <a:buNone/>
            </a:pPr>
            <a:r>
              <a:rPr lang="en-US" sz="6000" b="1" dirty="0">
                <a:latin typeface="Arial" panose="020B0604020202020204" pitchFamily="34" charset="0"/>
                <a:cs typeface="Arial" panose="020B0604020202020204" pitchFamily="34" charset="0"/>
              </a:rPr>
              <a:t>2. </a:t>
            </a:r>
            <a:r>
              <a:rPr lang="vi-VN" sz="6000" b="1" dirty="0">
                <a:latin typeface="Arial" panose="020B0604020202020204" pitchFamily="34" charset="0"/>
                <a:cs typeface="Arial" panose="020B0604020202020204" pitchFamily="34" charset="0"/>
              </a:rPr>
              <a:t>Chiều xưa trên núi Thánh </a:t>
            </a:r>
            <a:r>
              <a:rPr lang="en-US" sz="6000" b="1" dirty="0" err="1">
                <a:latin typeface="Arial" panose="020B0604020202020204" pitchFamily="34" charset="0"/>
                <a:cs typeface="Arial" panose="020B0604020202020204" pitchFamily="34" charset="0"/>
              </a:rPr>
              <a:t>Chúa</a:t>
            </a:r>
            <a:r>
              <a:rPr lang="en-US" sz="6000" b="1" dirty="0">
                <a:latin typeface="Arial" panose="020B0604020202020204" pitchFamily="34" charset="0"/>
                <a:cs typeface="Arial" panose="020B0604020202020204" pitchFamily="34" charset="0"/>
              </a:rPr>
              <a:t> </a:t>
            </a:r>
            <a:r>
              <a:rPr lang="vi-VN" sz="6000" b="1" dirty="0">
                <a:latin typeface="Arial" panose="020B0604020202020204" pitchFamily="34" charset="0"/>
                <a:cs typeface="Arial" panose="020B0604020202020204" pitchFamily="34" charset="0"/>
              </a:rPr>
              <a:t>đi chịu chết hiến thân cứu chuộc. Vì yêu nhân gian tội lỗi đắng cay nhục hình cho đến tàn hơi. Đem máu đào rửa sạch tội con. Một tình yêu cao siêu vô giá. Lạy Ch</a:t>
            </a:r>
            <a:r>
              <a:rPr lang="en-US" sz="6000" b="1" dirty="0" err="1">
                <a:latin typeface="Arial" panose="020B0604020202020204" pitchFamily="34" charset="0"/>
                <a:cs typeface="Arial" panose="020B0604020202020204" pitchFamily="34" charset="0"/>
              </a:rPr>
              <a:t>úa</a:t>
            </a:r>
            <a:r>
              <a:rPr lang="vi-VN" sz="6000" b="1" dirty="0">
                <a:latin typeface="Arial" panose="020B0604020202020204" pitchFamily="34" charset="0"/>
                <a:cs typeface="Arial" panose="020B0604020202020204" pitchFamily="34" charset="0"/>
              </a:rPr>
              <a:t> con biết lấy chi đáp </a:t>
            </a:r>
            <a:r>
              <a:rPr lang="vi-VN" sz="6000" b="1">
                <a:latin typeface="Arial" panose="020B0604020202020204" pitchFamily="34" charset="0"/>
                <a:cs typeface="Arial" panose="020B0604020202020204" pitchFamily="34" charset="0"/>
              </a:rPr>
              <a:t>đền.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67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9C62D-1BA5-434C-BBE2-24ED646DC62D}"/>
              </a:ext>
            </a:extLst>
          </p:cNvPr>
          <p:cNvSpPr>
            <a:spLocks noGrp="1"/>
          </p:cNvSpPr>
          <p:nvPr>
            <p:ph idx="1"/>
          </p:nvPr>
        </p:nvSpPr>
        <p:spPr>
          <a:xfrm>
            <a:off x="380665" y="646384"/>
            <a:ext cx="11430672" cy="6274681"/>
          </a:xfrm>
        </p:spPr>
        <p:txBody>
          <a:bodyPr>
            <a:normAutofit lnSpcReduction="10000"/>
          </a:bodyPr>
          <a:lstStyle/>
          <a:p>
            <a:pPr marL="0" indent="0" algn="just">
              <a:buNone/>
            </a:pPr>
            <a:r>
              <a:rPr lang="en-US" sz="6600" b="1">
                <a:latin typeface="Arial" panose="020B0604020202020204" pitchFamily="34" charset="0"/>
                <a:cs typeface="Arial" panose="020B0604020202020204" pitchFamily="34" charset="0"/>
              </a:rPr>
              <a:t>ĐK </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muôn</a:t>
            </a:r>
            <a:r>
              <a:rPr lang="en-US" sz="6600" b="1" dirty="0">
                <a:latin typeface="Arial" panose="020B0604020202020204" pitchFamily="34" charset="0"/>
                <a:cs typeface="Arial" panose="020B0604020202020204" pitchFamily="34" charset="0"/>
              </a:rPr>
              <a:t> ca </a:t>
            </a:r>
            <a:r>
              <a:rPr lang="en-US" sz="6600" b="1" dirty="0" err="1">
                <a:latin typeface="Arial" panose="020B0604020202020204" pitchFamily="34" charset="0"/>
                <a:cs typeface="Arial" panose="020B0604020202020204" pitchFamily="34" charset="0"/>
              </a:rPr>
              <a:t>khúc</a:t>
            </a:r>
            <a:r>
              <a:rPr lang="en-US" sz="6600" b="1" dirty="0">
                <a:latin typeface="Arial" panose="020B0604020202020204" pitchFamily="34" charset="0"/>
                <a:cs typeface="Arial" panose="020B0604020202020204" pitchFamily="34" charset="0"/>
              </a:rPr>
              <a:t> tri </a:t>
            </a:r>
            <a:r>
              <a:rPr lang="en-US" sz="6600" b="1" dirty="0" err="1">
                <a:latin typeface="Arial" panose="020B0604020202020204" pitchFamily="34" charset="0"/>
                <a:cs typeface="Arial" panose="020B0604020202020204" pitchFamily="34" charset="0"/>
              </a:rPr>
              <a:t>ân</a:t>
            </a:r>
            <a:r>
              <a:rPr lang="en-US" sz="6600" b="1" dirty="0">
                <a:latin typeface="Arial" panose="020B0604020202020204" pitchFamily="34" charset="0"/>
                <a:cs typeface="Arial" panose="020B0604020202020204" pitchFamily="34" charset="0"/>
              </a:rPr>
              <a:t>, Cha </a:t>
            </a:r>
            <a:r>
              <a:rPr lang="en-US" sz="6600" b="1" dirty="0" err="1">
                <a:latin typeface="Arial" panose="020B0604020202020204" pitchFamily="34" charset="0"/>
                <a:cs typeface="Arial" panose="020B0604020202020204" pitchFamily="34" charset="0"/>
              </a:rPr>
              <a:t>nhân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hiền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yêu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ngất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thẳm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sâu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xác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m</a:t>
            </a:r>
            <a:r>
              <a:rPr lang="vi-VN" sz="6600" b="1" dirty="0">
                <a:latin typeface="Arial" panose="020B0604020202020204" pitchFamily="34" charset="0"/>
                <a:cs typeface="Arial" panose="020B0604020202020204" pitchFamily="34" charset="0"/>
              </a:rPr>
              <a:t>ơ</a:t>
            </a:r>
            <a:r>
              <a:rPr lang="en-US" sz="6600" b="1" dirty="0">
                <a:latin typeface="Arial" panose="020B0604020202020204" pitchFamily="34" charset="0"/>
                <a:cs typeface="Arial" panose="020B0604020202020204" pitchFamily="34" charset="0"/>
              </a:rPr>
              <a:t> </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ớc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trong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ngày</a:t>
            </a:r>
            <a:r>
              <a:rPr lang="en-US" sz="6600" b="1" dirty="0">
                <a:latin typeface="Arial" panose="020B0604020202020204" pitchFamily="34" charset="0"/>
                <a:cs typeface="Arial" panose="020B0604020202020204" pitchFamily="34" charset="0"/>
              </a:rPr>
              <a:t> nay </a:t>
            </a:r>
            <a:r>
              <a:rPr lang="en-US" sz="6600" b="1" dirty="0" err="1">
                <a:latin typeface="Arial" panose="020B0604020202020204" pitchFamily="34" charset="0"/>
                <a:cs typeface="Arial" panose="020B0604020202020204" pitchFamily="34" charset="0"/>
              </a:rPr>
              <a:t>cho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thu</a:t>
            </a:r>
            <a:r>
              <a:rPr lang="en-US" sz="6600" b="1"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3834D805-D761-467E-98F4-F46662EC6311}"/>
              </a:ext>
            </a:extLst>
          </p:cNvPr>
          <p:cNvSpPr txBox="1"/>
          <p:nvPr/>
        </p:nvSpPr>
        <p:spPr>
          <a:xfrm>
            <a:off x="5060731" y="47298"/>
            <a:ext cx="1636987"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DÂNG 6</a:t>
            </a:r>
          </a:p>
        </p:txBody>
      </p:sp>
    </p:spTree>
    <p:extLst>
      <p:ext uri="{BB962C8B-B14F-4D97-AF65-F5344CB8AC3E}">
        <p14:creationId xmlns:p14="http://schemas.microsoft.com/office/powerpoint/2010/main" val="146237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6F24F-36C4-4625-81CC-27A14CF474D9}"/>
              </a:ext>
            </a:extLst>
          </p:cNvPr>
          <p:cNvSpPr>
            <a:spLocks noGrp="1"/>
          </p:cNvSpPr>
          <p:nvPr>
            <p:ph idx="1"/>
          </p:nvPr>
        </p:nvSpPr>
        <p:spPr>
          <a:xfrm>
            <a:off x="359242" y="121796"/>
            <a:ext cx="11473515" cy="6996335"/>
          </a:xfrm>
        </p:spPr>
        <p:txBody>
          <a:bodyPr>
            <a:normAutofit/>
          </a:bodyPr>
          <a:lstStyle/>
          <a:p>
            <a:pPr marL="0" indent="0" algn="just">
              <a:buNone/>
            </a:pPr>
            <a:r>
              <a:rPr lang="vi-VN" sz="5400" b="1" dirty="0"/>
              <a:t>3</a:t>
            </a:r>
            <a:r>
              <a:rPr lang="en-US" sz="5400" b="1" dirty="0"/>
              <a:t>.</a:t>
            </a:r>
            <a:r>
              <a:rPr lang="vi-VN" sz="5400" b="1" dirty="0"/>
              <a:t> Trầm hương thơm bay nghi ngút xin dâng lên Ch</a:t>
            </a:r>
            <a:r>
              <a:rPr lang="en-US" sz="5400" b="1" dirty="0" err="1"/>
              <a:t>úa</a:t>
            </a:r>
            <a:r>
              <a:rPr lang="vi-VN" sz="5400" b="1" dirty="0"/>
              <a:t> tiếng kinh con nguyện. Ngàn hoa xinh tươi rực rỡ thắm trong chân tình đoàn con cùng dâng. Muôn cõi lòng hân hoan hợp về đây. Ngợi mừng Ch</a:t>
            </a:r>
            <a:r>
              <a:rPr lang="en-US" sz="5400" b="1" dirty="0" err="1"/>
              <a:t>úa</a:t>
            </a:r>
            <a:r>
              <a:rPr lang="vi-VN" sz="5400" b="1" dirty="0"/>
              <a:t> vua uy quyền khôn sánh. Vượt trên sự chết sống lại khải </a:t>
            </a:r>
            <a:r>
              <a:rPr lang="vi-VN" sz="5400" b="1"/>
              <a:t>hoàn.</a:t>
            </a:r>
            <a:endParaRPr lang="en-US" sz="5400" b="1" dirty="0"/>
          </a:p>
        </p:txBody>
      </p:sp>
    </p:spTree>
    <p:extLst>
      <p:ext uri="{BB962C8B-B14F-4D97-AF65-F5344CB8AC3E}">
        <p14:creationId xmlns:p14="http://schemas.microsoft.com/office/powerpoint/2010/main" val="407204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9C62D-1BA5-434C-BBE2-24ED646DC62D}"/>
              </a:ext>
            </a:extLst>
          </p:cNvPr>
          <p:cNvSpPr>
            <a:spLocks noGrp="1"/>
          </p:cNvSpPr>
          <p:nvPr>
            <p:ph idx="1"/>
          </p:nvPr>
        </p:nvSpPr>
        <p:spPr>
          <a:xfrm>
            <a:off x="380665" y="646384"/>
            <a:ext cx="11430672" cy="6274681"/>
          </a:xfrm>
        </p:spPr>
        <p:txBody>
          <a:bodyPr>
            <a:normAutofit lnSpcReduction="10000"/>
          </a:bodyPr>
          <a:lstStyle/>
          <a:p>
            <a:pPr marL="0" indent="0" algn="just">
              <a:buNone/>
            </a:pPr>
            <a:r>
              <a:rPr lang="en-US" sz="6600" b="1">
                <a:latin typeface="Arial" panose="020B0604020202020204" pitchFamily="34" charset="0"/>
                <a:cs typeface="Arial" panose="020B0604020202020204" pitchFamily="34" charset="0"/>
              </a:rPr>
              <a:t>ĐK </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muôn</a:t>
            </a:r>
            <a:r>
              <a:rPr lang="en-US" sz="6600" b="1" dirty="0">
                <a:latin typeface="Arial" panose="020B0604020202020204" pitchFamily="34" charset="0"/>
                <a:cs typeface="Arial" panose="020B0604020202020204" pitchFamily="34" charset="0"/>
              </a:rPr>
              <a:t> ca </a:t>
            </a:r>
            <a:r>
              <a:rPr lang="en-US" sz="6600" b="1" dirty="0" err="1">
                <a:latin typeface="Arial" panose="020B0604020202020204" pitchFamily="34" charset="0"/>
                <a:cs typeface="Arial" panose="020B0604020202020204" pitchFamily="34" charset="0"/>
              </a:rPr>
              <a:t>khúc</a:t>
            </a:r>
            <a:r>
              <a:rPr lang="en-US" sz="6600" b="1" dirty="0">
                <a:latin typeface="Arial" panose="020B0604020202020204" pitchFamily="34" charset="0"/>
                <a:cs typeface="Arial" panose="020B0604020202020204" pitchFamily="34" charset="0"/>
              </a:rPr>
              <a:t> tri </a:t>
            </a:r>
            <a:r>
              <a:rPr lang="en-US" sz="6600" b="1" dirty="0" err="1">
                <a:latin typeface="Arial" panose="020B0604020202020204" pitchFamily="34" charset="0"/>
                <a:cs typeface="Arial" panose="020B0604020202020204" pitchFamily="34" charset="0"/>
              </a:rPr>
              <a:t>ân</a:t>
            </a:r>
            <a:r>
              <a:rPr lang="en-US" sz="6600" b="1" dirty="0">
                <a:latin typeface="Arial" panose="020B0604020202020204" pitchFamily="34" charset="0"/>
                <a:cs typeface="Arial" panose="020B0604020202020204" pitchFamily="34" charset="0"/>
              </a:rPr>
              <a:t>, Cha </a:t>
            </a:r>
            <a:r>
              <a:rPr lang="en-US" sz="6600" b="1" dirty="0" err="1">
                <a:latin typeface="Arial" panose="020B0604020202020204" pitchFamily="34" charset="0"/>
                <a:cs typeface="Arial" panose="020B0604020202020204" pitchFamily="34" charset="0"/>
              </a:rPr>
              <a:t>nhân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hiền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yêu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ngất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thẳm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sâu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xác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trọn</a:t>
            </a:r>
            <a:r>
              <a:rPr lang="en-US" sz="6600" b="1" dirty="0">
                <a:latin typeface="Arial" panose="020B0604020202020204" pitchFamily="34" charset="0"/>
                <a:cs typeface="Arial" panose="020B0604020202020204" pitchFamily="34" charset="0"/>
              </a:rPr>
              <a:t> m</a:t>
            </a:r>
            <a:r>
              <a:rPr lang="vi-VN" sz="6600" b="1" dirty="0">
                <a:latin typeface="Arial" panose="020B0604020202020204" pitchFamily="34" charset="0"/>
                <a:cs typeface="Arial" panose="020B0604020202020204" pitchFamily="34" charset="0"/>
              </a:rPr>
              <a:t>ơ</a:t>
            </a:r>
            <a:r>
              <a:rPr lang="en-US" sz="6600" b="1" dirty="0">
                <a:latin typeface="Arial" panose="020B0604020202020204" pitchFamily="34" charset="0"/>
                <a:cs typeface="Arial" panose="020B0604020202020204" pitchFamily="34" charset="0"/>
              </a:rPr>
              <a:t> </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ớc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trong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ngày</a:t>
            </a:r>
            <a:r>
              <a:rPr lang="en-US" sz="6600" b="1" dirty="0">
                <a:latin typeface="Arial" panose="020B0604020202020204" pitchFamily="34" charset="0"/>
                <a:cs typeface="Arial" panose="020B0604020202020204" pitchFamily="34" charset="0"/>
              </a:rPr>
              <a:t> nay </a:t>
            </a:r>
            <a:r>
              <a:rPr lang="en-US" sz="6600" b="1" dirty="0" err="1">
                <a:latin typeface="Arial" panose="020B0604020202020204" pitchFamily="34" charset="0"/>
                <a:cs typeface="Arial" panose="020B0604020202020204" pitchFamily="34" charset="0"/>
              </a:rPr>
              <a:t>cho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thu</a:t>
            </a:r>
            <a:r>
              <a:rPr lang="en-US" sz="6600" b="1"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3834D805-D761-467E-98F4-F46662EC6311}"/>
              </a:ext>
            </a:extLst>
          </p:cNvPr>
          <p:cNvSpPr txBox="1"/>
          <p:nvPr/>
        </p:nvSpPr>
        <p:spPr>
          <a:xfrm>
            <a:off x="5060731" y="47298"/>
            <a:ext cx="1636987"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DÂNG 6</a:t>
            </a:r>
          </a:p>
        </p:txBody>
      </p:sp>
    </p:spTree>
    <p:extLst>
      <p:ext uri="{BB962C8B-B14F-4D97-AF65-F5344CB8AC3E}">
        <p14:creationId xmlns:p14="http://schemas.microsoft.com/office/powerpoint/2010/main" val="389214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330</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Cùng dâng lên Cha tấm bánh, tinh hoa từ đồng lúa ngát thơm hương nồng. Cùng dâng lên Cha rượu Thánh, kết tinh nên từ nho chín sạch trong. Dãi dầu bao phen mưa nắng, nguyện xin Cha thương thánh hóa, thành mình máu Thánh dưỡng nuôi hồn xác chúng con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Cùng dâng lên Cha tấm bánh, tinh hoa từ đồng lúa ngát thơm hương nồng. Cùng dâng lên Cha rượu Thánh, kết tinh nên từ nho chín sạch trong. Dãi dầu bao phen mưa nắng, nguyện xin Cha thương thánh hóa, thành mình máu Thánh dưỡng nuôi hồn xác chúng con </dc:title>
  <dc:creator>Hoang Le</dc:creator>
  <cp:lastModifiedBy>ANHBAO IT</cp:lastModifiedBy>
  <cp:revision>2</cp:revision>
  <dcterms:created xsi:type="dcterms:W3CDTF">2019-06-22T10:17:00Z</dcterms:created>
  <dcterms:modified xsi:type="dcterms:W3CDTF">2024-04-05T17:14:53Z</dcterms:modified>
</cp:coreProperties>
</file>