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88" r:id="rId2"/>
    <p:sldId id="289" r:id="rId3"/>
    <p:sldId id="290" r:id="rId4"/>
    <p:sldId id="291" r:id="rId5"/>
    <p:sldId id="292" r:id="rId6"/>
    <p:sldId id="293" r:id="rId7"/>
    <p:sldId id="294" r:id="rId8"/>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66" d="100"/>
          <a:sy n="66" d="100"/>
        </p:scale>
        <p:origin x="78" y="324"/>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07/04/2024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1"/>
          <p:cNvSpPr txBox="1">
            <a:spLocks noChangeArrowheads="1"/>
          </p:cNvSpPr>
          <p:nvPr/>
        </p:nvSpPr>
        <p:spPr bwMode="auto">
          <a:xfrm>
            <a:off x="863997" y="370286"/>
            <a:ext cx="17735947" cy="10339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a:r>
              <a:rPr lang="vi-VN" altLang="en-US" sz="13317" b="1" dirty="0"/>
              <a:t>ĐK: Chén chúc tụng là sự thông hiệp Máu Chúa Ki tô, là sự thông hiệp Máu Chúa Ki tô.</a:t>
            </a:r>
            <a:endParaRPr lang="en-US" altLang="en-US" sz="13317" b="1" dirty="0"/>
          </a:p>
        </p:txBody>
      </p:sp>
      <p:sp>
        <p:nvSpPr>
          <p:cNvPr id="3" name="Title 1"/>
          <p:cNvSpPr txBox="1">
            <a:spLocks/>
          </p:cNvSpPr>
          <p:nvPr/>
        </p:nvSpPr>
        <p:spPr>
          <a:xfrm>
            <a:off x="1370012" y="-58424"/>
            <a:ext cx="16200596" cy="1800705"/>
          </a:xfrm>
          <a:prstGeom prst="rect">
            <a:avLst/>
          </a:prstGeom>
        </p:spPr>
        <p:txBody>
          <a:bodyPr/>
          <a:lst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a:lstStyle>
          <a:p>
            <a:r>
              <a:rPr lang="vi-VN" sz="2800" b="1" kern="0" dirty="0"/>
              <a:t>Đáp ca: Dâng Chén Chúc Tụng</a:t>
            </a:r>
            <a:endParaRPr lang="en-US" sz="2800" b="1" kern="0" dirty="0"/>
          </a:p>
        </p:txBody>
      </p:sp>
    </p:spTree>
    <p:extLst>
      <p:ext uri="{BB962C8B-B14F-4D97-AF65-F5344CB8AC3E}">
        <p14:creationId xmlns:p14="http://schemas.microsoft.com/office/powerpoint/2010/main" val="164491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
          <p:cNvSpPr txBox="1">
            <a:spLocks noChangeArrowheads="1"/>
          </p:cNvSpPr>
          <p:nvPr/>
        </p:nvSpPr>
        <p:spPr bwMode="auto">
          <a:xfrm>
            <a:off x="775758" y="208514"/>
            <a:ext cx="17559470" cy="106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a:r>
              <a:rPr lang="vi-VN" altLang="en-US" sz="9843" b="1" dirty="0"/>
              <a:t>1. Nào biết lấy gì, lấy gì mà đền đáp Chúa, vì từng ngày qua Ngài ban xuống muôn ơn lành. Tôi sẽ nâng chén mừng ơn cứu độ, miệng tôi cất tiếng cầu xin Thánh danh Chúa Trời.</a:t>
            </a:r>
            <a:endParaRPr lang="en-US" altLang="en-US" sz="9843" b="1" dirty="0"/>
          </a:p>
        </p:txBody>
      </p:sp>
      <p:sp>
        <p:nvSpPr>
          <p:cNvPr id="3" name="Title 1"/>
          <p:cNvSpPr txBox="1">
            <a:spLocks/>
          </p:cNvSpPr>
          <p:nvPr/>
        </p:nvSpPr>
        <p:spPr>
          <a:xfrm>
            <a:off x="1400016" y="-134624"/>
            <a:ext cx="16200596" cy="1800705"/>
          </a:xfrm>
          <a:prstGeom prst="rect">
            <a:avLst/>
          </a:prstGeom>
        </p:spPr>
        <p:txBody>
          <a:bodyPr/>
          <a:lst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a:lstStyle>
          <a:p>
            <a:r>
              <a:rPr lang="vi-VN" sz="2800" b="1" kern="0" dirty="0"/>
              <a:t>Đáp ca: Dâng Chén Chúc Tụng</a:t>
            </a:r>
            <a:endParaRPr lang="en-US" sz="2800" b="1" kern="0" dirty="0"/>
          </a:p>
        </p:txBody>
      </p:sp>
    </p:spTree>
    <p:extLst>
      <p:ext uri="{BB962C8B-B14F-4D97-AF65-F5344CB8AC3E}">
        <p14:creationId xmlns:p14="http://schemas.microsoft.com/office/powerpoint/2010/main" val="3041818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1"/>
          <p:cNvSpPr txBox="1">
            <a:spLocks noChangeArrowheads="1"/>
          </p:cNvSpPr>
          <p:nvPr/>
        </p:nvSpPr>
        <p:spPr bwMode="auto">
          <a:xfrm>
            <a:off x="863997" y="370286"/>
            <a:ext cx="17735947" cy="10339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a:r>
              <a:rPr lang="vi-VN" altLang="en-US" sz="13317" b="1" dirty="0"/>
              <a:t>ĐK: Chén chúc tụng là sự thông hiệp Máu Chúa Ki tô, là sự thông hiệp Máu Chúa Ki tô.</a:t>
            </a:r>
            <a:endParaRPr lang="en-US" altLang="en-US" sz="13317" b="1" dirty="0"/>
          </a:p>
        </p:txBody>
      </p:sp>
      <p:sp>
        <p:nvSpPr>
          <p:cNvPr id="3" name="Title 1"/>
          <p:cNvSpPr txBox="1">
            <a:spLocks/>
          </p:cNvSpPr>
          <p:nvPr/>
        </p:nvSpPr>
        <p:spPr>
          <a:xfrm>
            <a:off x="1370012" y="-58424"/>
            <a:ext cx="16200596" cy="1800705"/>
          </a:xfrm>
          <a:prstGeom prst="rect">
            <a:avLst/>
          </a:prstGeom>
        </p:spPr>
        <p:txBody>
          <a:bodyPr/>
          <a:lst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a:lstStyle>
          <a:p>
            <a:r>
              <a:rPr lang="vi-VN" sz="2800" b="1" kern="0" dirty="0"/>
              <a:t>Đáp ca: Dâng Chén Chúc Tụng</a:t>
            </a:r>
            <a:endParaRPr lang="en-US" sz="2800" b="1" kern="0" dirty="0"/>
          </a:p>
        </p:txBody>
      </p:sp>
    </p:spTree>
    <p:extLst>
      <p:ext uri="{BB962C8B-B14F-4D97-AF65-F5344CB8AC3E}">
        <p14:creationId xmlns:p14="http://schemas.microsoft.com/office/powerpoint/2010/main" val="4037613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2"/>
          <p:cNvSpPr txBox="1">
            <a:spLocks noChangeArrowheads="1"/>
          </p:cNvSpPr>
          <p:nvPr/>
        </p:nvSpPr>
        <p:spPr bwMode="auto">
          <a:xfrm>
            <a:off x="599281" y="105569"/>
            <a:ext cx="17647708" cy="106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a:r>
              <a:rPr lang="vi-VN" altLang="vi-VN" sz="9843" b="1" dirty="0"/>
              <a:t>2. Sự chết trên đời đối với Ngài thật là đắt giá, của kẻ lòng ngay hằng luôn hiếu trung với Ngài. Xích xiềng buộc tôi Ngài đã tháo cởi, này tôi tớ Chúa là con của nữ tỳ Ngài</a:t>
            </a:r>
            <a:r>
              <a:rPr lang="en-US" altLang="vi-VN" sz="9843" b="1" dirty="0"/>
              <a:t>.</a:t>
            </a:r>
          </a:p>
        </p:txBody>
      </p:sp>
      <p:sp>
        <p:nvSpPr>
          <p:cNvPr id="3" name="Title 1"/>
          <p:cNvSpPr txBox="1">
            <a:spLocks/>
          </p:cNvSpPr>
          <p:nvPr/>
        </p:nvSpPr>
        <p:spPr>
          <a:xfrm>
            <a:off x="1370012" y="-58424"/>
            <a:ext cx="16200596" cy="1800705"/>
          </a:xfrm>
          <a:prstGeom prst="rect">
            <a:avLst/>
          </a:prstGeom>
        </p:spPr>
        <p:txBody>
          <a:bodyPr/>
          <a:lst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a:lstStyle>
          <a:p>
            <a:r>
              <a:rPr lang="vi-VN" sz="2800" b="1" kern="0" dirty="0"/>
              <a:t>Đáp ca: Dâng Chén Chúc Tụng</a:t>
            </a:r>
            <a:endParaRPr lang="en-US" sz="2800" b="1" kern="0" dirty="0"/>
          </a:p>
        </p:txBody>
      </p:sp>
    </p:spTree>
    <p:extLst>
      <p:ext uri="{BB962C8B-B14F-4D97-AF65-F5344CB8AC3E}">
        <p14:creationId xmlns:p14="http://schemas.microsoft.com/office/powerpoint/2010/main" val="2393990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1"/>
          <p:cNvSpPr txBox="1">
            <a:spLocks noChangeArrowheads="1"/>
          </p:cNvSpPr>
          <p:nvPr/>
        </p:nvSpPr>
        <p:spPr bwMode="auto">
          <a:xfrm>
            <a:off x="863997" y="370286"/>
            <a:ext cx="17735947" cy="10339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a:r>
              <a:rPr lang="vi-VN" altLang="en-US" sz="13317" b="1"/>
              <a:t>ĐK: Chén chúc tụng là sự thông hiệp Máu Chúa Ki tô, là sự thông hiệp Máu Chúa Ki tô.</a:t>
            </a:r>
            <a:endParaRPr lang="en-US" altLang="en-US" sz="13317" b="1"/>
          </a:p>
        </p:txBody>
      </p:sp>
      <p:sp>
        <p:nvSpPr>
          <p:cNvPr id="3" name="Title 1"/>
          <p:cNvSpPr txBox="1">
            <a:spLocks/>
          </p:cNvSpPr>
          <p:nvPr/>
        </p:nvSpPr>
        <p:spPr>
          <a:xfrm>
            <a:off x="1370012" y="-58424"/>
            <a:ext cx="16200596" cy="1800705"/>
          </a:xfrm>
          <a:prstGeom prst="rect">
            <a:avLst/>
          </a:prstGeom>
        </p:spPr>
        <p:txBody>
          <a:bodyPr/>
          <a:lst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a:lstStyle>
          <a:p>
            <a:r>
              <a:rPr lang="vi-VN" sz="2800" b="1" kern="0" dirty="0"/>
              <a:t>Đáp ca: Dâng Chén Chúc Tụng</a:t>
            </a:r>
            <a:endParaRPr lang="en-US" sz="2800" b="1" kern="0" dirty="0"/>
          </a:p>
        </p:txBody>
      </p:sp>
    </p:spTree>
    <p:extLst>
      <p:ext uri="{BB962C8B-B14F-4D97-AF65-F5344CB8AC3E}">
        <p14:creationId xmlns:p14="http://schemas.microsoft.com/office/powerpoint/2010/main" val="851279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2"/>
          <p:cNvSpPr txBox="1">
            <a:spLocks noChangeArrowheads="1"/>
          </p:cNvSpPr>
          <p:nvPr/>
        </p:nvSpPr>
        <p:spPr bwMode="auto">
          <a:xfrm>
            <a:off x="599281" y="105569"/>
            <a:ext cx="17647708" cy="10071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a:r>
              <a:rPr lang="en-US" altLang="vi-VN" sz="9264" b="1" dirty="0"/>
              <a:t>3</a:t>
            </a:r>
            <a:r>
              <a:rPr lang="vi-VN" altLang="vi-VN" sz="9264" b="1" dirty="0"/>
              <a:t>. </a:t>
            </a:r>
            <a:r>
              <a:rPr lang="en-US" altLang="vi-VN" sz="9264" b="1" dirty="0" err="1"/>
              <a:t>Lời</a:t>
            </a:r>
            <a:r>
              <a:rPr lang="en-US" altLang="vi-VN" sz="9264" b="1" dirty="0"/>
              <a:t> </a:t>
            </a:r>
            <a:r>
              <a:rPr lang="en-US" altLang="vi-VN" sz="9264" b="1" dirty="0" err="1"/>
              <a:t>đã</a:t>
            </a:r>
            <a:r>
              <a:rPr lang="en-US" altLang="vi-VN" sz="9264" b="1" dirty="0"/>
              <a:t> </a:t>
            </a:r>
            <a:r>
              <a:rPr lang="en-US" altLang="vi-VN" sz="9264" b="1" dirty="0" err="1"/>
              <a:t>khấn</a:t>
            </a:r>
            <a:r>
              <a:rPr lang="en-US" altLang="vi-VN" sz="9264" b="1" dirty="0"/>
              <a:t> </a:t>
            </a:r>
            <a:r>
              <a:rPr lang="en-US" altLang="vi-VN" sz="9264" b="1" dirty="0" err="1"/>
              <a:t>nguyền</a:t>
            </a:r>
            <a:r>
              <a:rPr lang="en-US" altLang="vi-VN" sz="9264" b="1" dirty="0"/>
              <a:t> </a:t>
            </a:r>
            <a:r>
              <a:rPr lang="en-US" altLang="vi-VN" sz="9264" b="1" dirty="0" err="1"/>
              <a:t>với</a:t>
            </a:r>
            <a:r>
              <a:rPr lang="en-US" altLang="vi-VN" sz="9264" b="1" dirty="0"/>
              <a:t> </a:t>
            </a:r>
            <a:r>
              <a:rPr lang="en-US" altLang="vi-VN" sz="9264" b="1" dirty="0" err="1"/>
              <a:t>Ngài</a:t>
            </a:r>
            <a:r>
              <a:rPr lang="en-US" altLang="vi-VN" sz="9264" b="1" dirty="0"/>
              <a:t> </a:t>
            </a:r>
            <a:r>
              <a:rPr lang="en-US" altLang="vi-VN" sz="9264" b="1" dirty="0" err="1"/>
              <a:t>này</a:t>
            </a:r>
            <a:r>
              <a:rPr lang="en-US" altLang="vi-VN" sz="9264" b="1" dirty="0"/>
              <a:t> </a:t>
            </a:r>
            <a:r>
              <a:rPr lang="en-US" altLang="vi-VN" sz="9264" b="1" dirty="0" err="1"/>
              <a:t>tôi</a:t>
            </a:r>
            <a:r>
              <a:rPr lang="en-US" altLang="vi-VN" sz="9264" b="1" dirty="0"/>
              <a:t> </a:t>
            </a:r>
            <a:r>
              <a:rPr lang="en-US" altLang="vi-VN" sz="9264" b="1" dirty="0" err="1"/>
              <a:t>xin</a:t>
            </a:r>
            <a:r>
              <a:rPr lang="en-US" altLang="vi-VN" sz="9264" b="1" dirty="0"/>
              <a:t> </a:t>
            </a:r>
            <a:r>
              <a:rPr lang="en-US" altLang="vi-VN" sz="9264" b="1" dirty="0" err="1"/>
              <a:t>giữ</a:t>
            </a:r>
            <a:r>
              <a:rPr lang="en-US" altLang="vi-VN" sz="9264" b="1" dirty="0"/>
              <a:t>, </a:t>
            </a:r>
            <a:r>
              <a:rPr lang="en-US" altLang="vi-VN" sz="9264" b="1" dirty="0" err="1"/>
              <a:t>trọn</a:t>
            </a:r>
            <a:r>
              <a:rPr lang="en-US" altLang="vi-VN" sz="9264" b="1" dirty="0"/>
              <a:t> </a:t>
            </a:r>
            <a:r>
              <a:rPr lang="en-US" altLang="vi-VN" sz="9264" b="1" dirty="0" err="1"/>
              <a:t>một</a:t>
            </a:r>
            <a:r>
              <a:rPr lang="en-US" altLang="vi-VN" sz="9264" b="1" dirty="0"/>
              <a:t> </a:t>
            </a:r>
            <a:r>
              <a:rPr lang="en-US" altLang="vi-VN" sz="9264" b="1" dirty="0" err="1"/>
              <a:t>niềm</a:t>
            </a:r>
            <a:r>
              <a:rPr lang="en-US" altLang="vi-VN" sz="9264" b="1" dirty="0"/>
              <a:t> tin </a:t>
            </a:r>
            <a:r>
              <a:rPr lang="en-US" altLang="vi-VN" sz="9264" b="1" dirty="0" err="1"/>
              <a:t>thành</a:t>
            </a:r>
            <a:r>
              <a:rPr lang="en-US" altLang="vi-VN" sz="9264" b="1" dirty="0"/>
              <a:t> </a:t>
            </a:r>
            <a:r>
              <a:rPr lang="en-US" altLang="vi-VN" sz="9264" b="1" dirty="0" err="1"/>
              <a:t>tâm</a:t>
            </a:r>
            <a:r>
              <a:rPr lang="en-US" altLang="vi-VN" sz="9264" b="1" dirty="0"/>
              <a:t> </a:t>
            </a:r>
            <a:r>
              <a:rPr lang="en-US" altLang="vi-VN" sz="9264" b="1" dirty="0" err="1"/>
              <a:t>trước</a:t>
            </a:r>
            <a:r>
              <a:rPr lang="en-US" altLang="vi-VN" sz="9264" b="1" dirty="0"/>
              <a:t> </a:t>
            </a:r>
            <a:r>
              <a:rPr lang="en-US" altLang="vi-VN" sz="9264" b="1" dirty="0" err="1"/>
              <a:t>muôn</a:t>
            </a:r>
            <a:r>
              <a:rPr lang="en-US" altLang="vi-VN" sz="9264" b="1" dirty="0"/>
              <a:t> </a:t>
            </a:r>
            <a:r>
              <a:rPr lang="en-US" altLang="vi-VN" sz="9264" b="1" dirty="0" err="1"/>
              <a:t>dân</a:t>
            </a:r>
            <a:r>
              <a:rPr lang="en-US" altLang="vi-VN" sz="9264" b="1" dirty="0"/>
              <a:t> </a:t>
            </a:r>
            <a:r>
              <a:rPr lang="en-US" altLang="vi-VN" sz="9264" b="1" dirty="0" err="1"/>
              <a:t>Ngài</a:t>
            </a:r>
            <a:r>
              <a:rPr lang="en-US" altLang="vi-VN" sz="9264" b="1" dirty="0"/>
              <a:t>. </a:t>
            </a:r>
            <a:r>
              <a:rPr lang="en-US" altLang="vi-VN" sz="9264" b="1" dirty="0" err="1"/>
              <a:t>Tôi</a:t>
            </a:r>
            <a:r>
              <a:rPr lang="en-US" altLang="vi-VN" sz="9264" b="1" dirty="0"/>
              <a:t> </a:t>
            </a:r>
            <a:r>
              <a:rPr lang="en-US" altLang="vi-VN" sz="9264" b="1" dirty="0" err="1"/>
              <a:t>sẽ</a:t>
            </a:r>
            <a:r>
              <a:rPr lang="en-US" altLang="vi-VN" sz="9264" b="1" dirty="0"/>
              <a:t> </a:t>
            </a:r>
            <a:r>
              <a:rPr lang="en-US" altLang="vi-VN" sz="9264" b="1" dirty="0" err="1"/>
              <a:t>dâng</a:t>
            </a:r>
            <a:r>
              <a:rPr lang="en-US" altLang="vi-VN" sz="9264" b="1" dirty="0"/>
              <a:t> </a:t>
            </a:r>
            <a:r>
              <a:rPr lang="en-US" altLang="vi-VN" sz="9264" b="1" dirty="0" err="1"/>
              <a:t>lễ</a:t>
            </a:r>
            <a:r>
              <a:rPr lang="en-US" altLang="vi-VN" sz="9264" b="1" dirty="0"/>
              <a:t> </a:t>
            </a:r>
            <a:r>
              <a:rPr lang="en-US" altLang="vi-VN" sz="9264" b="1" dirty="0" err="1"/>
              <a:t>tạ</a:t>
            </a:r>
            <a:r>
              <a:rPr lang="en-US" altLang="vi-VN" sz="9264" b="1" dirty="0"/>
              <a:t> </a:t>
            </a:r>
            <a:r>
              <a:rPr lang="en-US" altLang="vi-VN" sz="9264" b="1" dirty="0" err="1"/>
              <a:t>ơn</a:t>
            </a:r>
            <a:r>
              <a:rPr lang="en-US" altLang="vi-VN" sz="9264" b="1" dirty="0"/>
              <a:t> </a:t>
            </a:r>
            <a:r>
              <a:rPr lang="en-US" altLang="vi-VN" sz="9264" b="1" dirty="0" err="1"/>
              <a:t>Chúa</a:t>
            </a:r>
            <a:r>
              <a:rPr lang="en-US" altLang="vi-VN" sz="9264" b="1" dirty="0"/>
              <a:t> </a:t>
            </a:r>
            <a:r>
              <a:rPr lang="en-US" altLang="vi-VN" sz="9264" b="1" dirty="0" err="1"/>
              <a:t>Trời</a:t>
            </a:r>
            <a:r>
              <a:rPr lang="en-US" altLang="vi-VN" sz="9264" b="1" dirty="0"/>
              <a:t>, </a:t>
            </a:r>
            <a:r>
              <a:rPr lang="en-US" altLang="vi-VN" sz="9264" b="1" dirty="0" err="1"/>
              <a:t>cầu</a:t>
            </a:r>
            <a:r>
              <a:rPr lang="en-US" altLang="vi-VN" sz="9264" b="1" dirty="0"/>
              <a:t> </a:t>
            </a:r>
            <a:r>
              <a:rPr lang="en-US" altLang="vi-VN" sz="9264" b="1" dirty="0" err="1"/>
              <a:t>danh</a:t>
            </a:r>
            <a:r>
              <a:rPr lang="en-US" altLang="vi-VN" sz="9264" b="1" dirty="0"/>
              <a:t> </a:t>
            </a:r>
            <a:r>
              <a:rPr lang="en-US" altLang="vi-VN" sz="9264" b="1" dirty="0" err="1"/>
              <a:t>thánh</a:t>
            </a:r>
            <a:r>
              <a:rPr lang="en-US" altLang="vi-VN" sz="9264" b="1" dirty="0"/>
              <a:t> </a:t>
            </a:r>
            <a:r>
              <a:rPr lang="en-US" altLang="vi-VN" sz="9264" b="1" dirty="0" err="1"/>
              <a:t>Chúa</a:t>
            </a:r>
            <a:r>
              <a:rPr lang="en-US" altLang="vi-VN" sz="9264" b="1" dirty="0"/>
              <a:t> </a:t>
            </a:r>
            <a:r>
              <a:rPr lang="en-US" altLang="vi-VN" sz="9264" b="1" dirty="0" err="1"/>
              <a:t>được</a:t>
            </a:r>
            <a:r>
              <a:rPr lang="en-US" altLang="vi-VN" sz="9264" b="1" dirty="0"/>
              <a:t> </a:t>
            </a:r>
            <a:r>
              <a:rPr lang="en-US" altLang="vi-VN" sz="9264" b="1" dirty="0" err="1"/>
              <a:t>vinh</a:t>
            </a:r>
            <a:r>
              <a:rPr lang="en-US" altLang="vi-VN" sz="9264" b="1" dirty="0"/>
              <a:t> </a:t>
            </a:r>
            <a:r>
              <a:rPr lang="en-US" altLang="vi-VN" sz="9264" b="1" dirty="0" err="1"/>
              <a:t>sáng</a:t>
            </a:r>
            <a:r>
              <a:rPr lang="en-US" altLang="vi-VN" sz="9264" b="1" dirty="0"/>
              <a:t> </a:t>
            </a:r>
            <a:r>
              <a:rPr lang="en-US" altLang="vi-VN" sz="9264" b="1" dirty="0" err="1"/>
              <a:t>muôn</a:t>
            </a:r>
            <a:r>
              <a:rPr lang="en-US" altLang="vi-VN" sz="9264" b="1" dirty="0"/>
              <a:t> </a:t>
            </a:r>
            <a:r>
              <a:rPr lang="en-US" altLang="vi-VN" sz="9264" b="1" dirty="0" err="1"/>
              <a:t>muôn</a:t>
            </a:r>
            <a:r>
              <a:rPr lang="en-US" altLang="vi-VN" sz="9264" b="1" dirty="0"/>
              <a:t> </a:t>
            </a:r>
            <a:r>
              <a:rPr lang="en-US" altLang="vi-VN" sz="9264" b="1" dirty="0" err="1"/>
              <a:t>đời</a:t>
            </a:r>
            <a:r>
              <a:rPr lang="en-US" altLang="vi-VN" sz="9264" b="1" dirty="0"/>
              <a:t>.</a:t>
            </a:r>
          </a:p>
        </p:txBody>
      </p:sp>
      <p:sp>
        <p:nvSpPr>
          <p:cNvPr id="3" name="Title 1"/>
          <p:cNvSpPr txBox="1">
            <a:spLocks/>
          </p:cNvSpPr>
          <p:nvPr/>
        </p:nvSpPr>
        <p:spPr>
          <a:xfrm>
            <a:off x="1370012" y="-58424"/>
            <a:ext cx="16200596" cy="1800705"/>
          </a:xfrm>
          <a:prstGeom prst="rect">
            <a:avLst/>
          </a:prstGeom>
        </p:spPr>
        <p:txBody>
          <a:bodyPr/>
          <a:lst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a:lstStyle>
          <a:p>
            <a:r>
              <a:rPr lang="vi-VN" sz="2800" b="1" kern="0" dirty="0"/>
              <a:t>Đáp ca: Dâng Chén Chúc Tụng</a:t>
            </a:r>
            <a:endParaRPr lang="en-US" sz="2800" b="1" kern="0" dirty="0"/>
          </a:p>
        </p:txBody>
      </p:sp>
    </p:spTree>
    <p:extLst>
      <p:ext uri="{BB962C8B-B14F-4D97-AF65-F5344CB8AC3E}">
        <p14:creationId xmlns:p14="http://schemas.microsoft.com/office/powerpoint/2010/main" val="3256195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1"/>
          <p:cNvSpPr txBox="1">
            <a:spLocks noChangeArrowheads="1"/>
          </p:cNvSpPr>
          <p:nvPr/>
        </p:nvSpPr>
        <p:spPr bwMode="auto">
          <a:xfrm>
            <a:off x="863997" y="370286"/>
            <a:ext cx="17735947" cy="10339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a:r>
              <a:rPr lang="vi-VN" altLang="en-US" sz="13317" b="1"/>
              <a:t>ĐK: Chén chúc tụng là sự thông hiệp Máu Chúa Ki tô, là sự thông hiệp Máu Chúa Ki tô.</a:t>
            </a:r>
            <a:endParaRPr lang="en-US" altLang="en-US" sz="13317" b="1"/>
          </a:p>
        </p:txBody>
      </p:sp>
      <p:sp>
        <p:nvSpPr>
          <p:cNvPr id="3" name="Title 1"/>
          <p:cNvSpPr txBox="1">
            <a:spLocks/>
          </p:cNvSpPr>
          <p:nvPr/>
        </p:nvSpPr>
        <p:spPr>
          <a:xfrm>
            <a:off x="1370012" y="-58424"/>
            <a:ext cx="16200596" cy="1800705"/>
          </a:xfrm>
          <a:prstGeom prst="rect">
            <a:avLst/>
          </a:prstGeom>
        </p:spPr>
        <p:txBody>
          <a:bodyPr/>
          <a:lst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a:lstStyle>
          <a:p>
            <a:r>
              <a:rPr lang="vi-VN" sz="2800" b="1" kern="0" dirty="0"/>
              <a:t>Đáp ca: Dâng Chén Chúc Tụng</a:t>
            </a:r>
            <a:endParaRPr lang="en-US" sz="2800" b="1" kern="0" dirty="0"/>
          </a:p>
        </p:txBody>
      </p:sp>
    </p:spTree>
    <p:extLst>
      <p:ext uri="{BB962C8B-B14F-4D97-AF65-F5344CB8AC3E}">
        <p14:creationId xmlns:p14="http://schemas.microsoft.com/office/powerpoint/2010/main" val="168417751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1304</TotalTime>
  <Words>275</Words>
  <Application>Microsoft Office PowerPoint</Application>
  <PresentationFormat>Custom</PresentationFormat>
  <Paragraphs>14</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160</cp:revision>
  <dcterms:created xsi:type="dcterms:W3CDTF">2011-08-20T01:52:59Z</dcterms:created>
  <dcterms:modified xsi:type="dcterms:W3CDTF">2024-04-06T17:18:37Z</dcterms:modified>
</cp:coreProperties>
</file>