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5DBA0-CD81-4434-A0B8-DE2E5CA87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1D27E0-D6FC-4C21-8572-9517041DD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E4CAF-1914-442D-B76B-62C708F6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98DB-83BA-4A54-A409-3D7C7312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BECCD-B81D-4E67-B32F-206DEBD3A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8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DD3D9-1A91-4815-873C-9D380709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A5168-8819-441E-9D3F-61AB01D9D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73ED3-78E6-4135-9F85-6ED0A06B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2E866-5B61-4E50-B1BF-3F720BA1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4443E-5C0B-4D2C-A2D6-FCBC4313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18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07F92A-D006-467B-A945-1A710E12A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CBB2-5D5A-4377-995A-C735ED56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F7821-A602-4631-BD04-6564A48B9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58FA-AEFD-468B-8FEF-9ECF2B8FD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1121-79A5-4441-B2B4-0C038CD7A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307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37E55-439E-4A4A-A80F-76A9F7D1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70EE-4FE3-4720-B580-25A5A436D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2A6D-523E-4551-86E7-D1E7E39B8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56771-5C82-4F25-A77A-A054A5BB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0679C-5575-40D5-B400-5B311426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561B5-6D66-4E2E-B136-D2F1F8172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8E3CC-B4B3-4D3B-B6E8-E6A86CABE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2D3C3-DEE1-4225-9679-CAC907AA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3D6D4-177E-4342-A4B5-94C550BE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34B0-0A20-49E4-991B-B4E0F9584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74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4C6E-AFE6-480B-934F-5BA3AF03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EA67-C887-4AD8-8C34-4CCA3B2CA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521A2-B915-4A3B-9F3A-AF64C13F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6E623F-CB05-496A-BACB-A5A03060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AAD8B-1667-422D-B6DE-CB643D7B9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B3420-DF1B-4C57-AC31-03D08497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312B-AF11-4E62-BD9D-899A3D20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B0D6-AFEB-496F-8F3A-A75B6C108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FB54C3-919C-4DE8-A8C6-C1236C379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6FCAB-B7E8-48BA-B731-9A2521737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58718A-492C-416B-9245-E66144AB18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AB47F-5E22-4C64-9ECE-C1F1794F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2E9521-073E-40BA-AD19-DCB73EFA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8572C7-55F7-416F-BB40-99BDA56D3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0737-41A3-40AB-89CC-C8709FB1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006FF-A16B-448C-B9F6-1EA71076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AC42-C543-4C80-8E58-FF7310DB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B9551-F1C6-435E-BA0F-20302D28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9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614D7-DEA8-4B54-8FC4-656C0FCA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A803EB-303B-4E4F-B57A-CFBB372A4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240CC-C798-49E3-A91A-D54FE8DD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04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AF566-1431-402A-A04B-81C7B3E9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A4806-75E0-4A1E-B11C-983E7FD03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5014F-E0B2-492B-8B86-9A1976155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D2F90-7FDB-4269-83E4-A41ADA2D2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DB09-02E2-4CBB-9E48-EC91A35AF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5A14F-BFD0-4446-8E37-11B6EF043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8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A057-E9BC-4AA3-A26F-EC9892A3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75AB6-9FB3-4FB1-996B-B27B4E195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1AA0A-5BFE-459D-8585-151A078D2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A0D36-AC61-4778-BA53-DC361A01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B77C0-9F7C-419D-AF21-DA200E47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19249-AC18-4CA6-AA7B-B7260DA8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2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4AF4B-7E22-402E-9F49-255B576C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4CFA-47A3-43DF-9F2C-133333509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0407-AD8E-4ADD-8E88-274C23F3AD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52D99-734A-4E71-B1D3-CA8E187816D7}" type="datetimeFigureOut">
              <a:rPr lang="en-US" smtClean="0"/>
              <a:t>4/7/2024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3A7D-D15A-46A2-AD8A-632351F39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867AB-9D18-4BD4-B66E-C2F535B24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994C5-789D-4044-845E-0B2528929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1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30DF-D48C-4408-80A0-AE349C8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3242"/>
            <a:ext cx="10515600" cy="468768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DÂNG LỄ PHỤC SINH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71DC-C676-49FB-A9B0-6459FEB0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6" y="648708"/>
            <a:ext cx="11469140" cy="64041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600" b="1" i="0">
                <a:effectLst/>
              </a:rPr>
              <a:t>ĐK:</a:t>
            </a:r>
            <a:r>
              <a:rPr lang="en-US" sz="7600" b="1" i="0">
                <a:effectLst/>
              </a:rPr>
              <a:t> </a:t>
            </a:r>
            <a:r>
              <a:rPr lang="vi-VN" sz="7600" b="1" i="0">
                <a:effectLst/>
              </a:rPr>
              <a:t>Con </a:t>
            </a:r>
            <a:r>
              <a:rPr lang="vi-VN" sz="7600" b="1" i="0" dirty="0">
                <a:effectLst/>
              </a:rPr>
              <a:t>xin dâng lên khúc nhạc, mừng nay Chúa đã phục sinh. Xin dâng lên câu chúc tụng, ca mừng Chúa đã sống lại. </a:t>
            </a:r>
            <a:endParaRPr lang="en-US" sz="7600" b="1" dirty="0"/>
          </a:p>
        </p:txBody>
      </p:sp>
    </p:spTree>
    <p:extLst>
      <p:ext uri="{BB962C8B-B14F-4D97-AF65-F5344CB8AC3E}">
        <p14:creationId xmlns:p14="http://schemas.microsoft.com/office/powerpoint/2010/main" val="280459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7F2B-510A-4236-98B8-DE18B7AB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FBD9-22F8-4DA7-9C06-9BC04A96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" y="365125"/>
            <a:ext cx="114966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Dâng hương thơm ngát bay, đây muôn khúc ca giao hòa nhân thế. Nào dâng cùng muôn muôn ý thơ, tung hô khắp nơi Chúa chúng ta phục sinh.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13209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B886-8331-43F2-A504-9AA9A832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7EAF88-A679-4DC9-A117-90367B9D1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926" y="641350"/>
            <a:ext cx="11397006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1.</a:t>
            </a:r>
            <a:r>
              <a:rPr lang="en-US" sz="7200" b="1" i="0" dirty="0">
                <a:effectLst/>
              </a:rPr>
              <a:t> </a:t>
            </a:r>
            <a:r>
              <a:rPr lang="vi-VN" sz="7200" b="1" i="0" dirty="0">
                <a:effectLst/>
              </a:rPr>
              <a:t>Dâng lên muôn hoa, với cung đàn ca. Muôn dân reo vang: Chúa đã sống lại. Người đã từ trong cõi chết, cứu thoát ngàn dân.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326929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30DF-D48C-4408-80A0-AE349C8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3242"/>
            <a:ext cx="10515600" cy="468768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DÂNG LỄ PHỤC SINH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71DC-C676-49FB-A9B0-6459FEB0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6" y="648708"/>
            <a:ext cx="11469140" cy="64041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600" b="1" i="0">
                <a:effectLst/>
              </a:rPr>
              <a:t>ĐK:</a:t>
            </a:r>
            <a:r>
              <a:rPr lang="en-US" sz="7600" b="1" i="0">
                <a:effectLst/>
              </a:rPr>
              <a:t> </a:t>
            </a:r>
            <a:r>
              <a:rPr lang="vi-VN" sz="7600" b="1" i="0">
                <a:effectLst/>
              </a:rPr>
              <a:t>Con </a:t>
            </a:r>
            <a:r>
              <a:rPr lang="vi-VN" sz="7600" b="1" i="0" dirty="0">
                <a:effectLst/>
              </a:rPr>
              <a:t>xin dâng lên khúc nhạc, mừng nay Chúa đã phục sinh. Xin dâng lên câu chúc tụng, ca mừng Chúa đã sống lại. </a:t>
            </a:r>
            <a:endParaRPr lang="en-US" sz="7600" b="1" dirty="0"/>
          </a:p>
        </p:txBody>
      </p:sp>
    </p:spTree>
    <p:extLst>
      <p:ext uri="{BB962C8B-B14F-4D97-AF65-F5344CB8AC3E}">
        <p14:creationId xmlns:p14="http://schemas.microsoft.com/office/powerpoint/2010/main" val="85098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7F2B-510A-4236-98B8-DE18B7AB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FBD9-22F8-4DA7-9C06-9BC04A96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" y="365125"/>
            <a:ext cx="114966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Dâng hương thơm ngát bay, đây muôn khúc ca giao hòa nhân thế. Nào dâng cùng muôn muôn ý thơ, tung hô khắp nơi Chúa chúng ta phục sinh.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2550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41AD2-307B-4D44-93DC-8615776A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61256-C03E-44DA-85E5-E5C09EED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9" y="497102"/>
            <a:ext cx="11374821" cy="60261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2.</a:t>
            </a:r>
            <a:r>
              <a:rPr lang="en-US" sz="7200" b="1" i="0" dirty="0">
                <a:effectLst/>
              </a:rPr>
              <a:t> </a:t>
            </a:r>
            <a:r>
              <a:rPr lang="vi-VN" sz="7200" b="1" i="0" dirty="0">
                <a:effectLst/>
              </a:rPr>
              <a:t>Con xin dâng lên đức tin của con, Luôn luôn trung khiên, mến yêu trông cậy. Niềm tin Ki-tô chiến thắng, Chúa đã phục sinh.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1642118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30DF-D48C-4408-80A0-AE349C82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183242"/>
            <a:ext cx="10515600" cy="468768"/>
          </a:xfrm>
        </p:spPr>
        <p:txBody>
          <a:bodyPr>
            <a:norm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DÂNG LỄ PHỤC SINH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71DC-C676-49FB-A9B0-6459FEB0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56" y="648708"/>
            <a:ext cx="11469140" cy="64041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600" b="1" i="0">
                <a:effectLst/>
              </a:rPr>
              <a:t>ĐK:</a:t>
            </a:r>
            <a:r>
              <a:rPr lang="en-US" sz="7600" b="1" i="0">
                <a:effectLst/>
              </a:rPr>
              <a:t> </a:t>
            </a:r>
            <a:r>
              <a:rPr lang="vi-VN" sz="7600" b="1" i="0">
                <a:effectLst/>
              </a:rPr>
              <a:t>Con </a:t>
            </a:r>
            <a:r>
              <a:rPr lang="vi-VN" sz="7600" b="1" i="0" dirty="0">
                <a:effectLst/>
              </a:rPr>
              <a:t>xin dâng lên khúc nhạc, mừng nay Chúa đã phục sinh. Xin dâng lên câu chúc tụng, ca mừng Chúa đã sống lại. </a:t>
            </a:r>
            <a:endParaRPr lang="en-US" sz="7600" b="1" dirty="0"/>
          </a:p>
        </p:txBody>
      </p:sp>
    </p:spTree>
    <p:extLst>
      <p:ext uri="{BB962C8B-B14F-4D97-AF65-F5344CB8AC3E}">
        <p14:creationId xmlns:p14="http://schemas.microsoft.com/office/powerpoint/2010/main" val="26172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7F2B-510A-4236-98B8-DE18B7ABD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EFBD9-22F8-4DA7-9C06-9BC04A965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662" y="365125"/>
            <a:ext cx="114966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7200" b="1" i="0" dirty="0">
                <a:effectLst/>
              </a:rPr>
              <a:t>Dâng hương thơm ngát bay, đây muôn khúc ca giao hòa nhân thế. Nào dâng cùng muôn muôn ý thơ, tung hô khắp nơi Chúa chúng ta phục sinh.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45106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267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DÂNG LỄ PHỤC SINH</vt:lpstr>
      <vt:lpstr>PowerPoint Presentation</vt:lpstr>
      <vt:lpstr>PowerPoint Presentation</vt:lpstr>
      <vt:lpstr>DÂNG LỄ PHỤC SINH</vt:lpstr>
      <vt:lpstr>PowerPoint Presentation</vt:lpstr>
      <vt:lpstr>PowerPoint Presentation</vt:lpstr>
      <vt:lpstr>DÂNG LỄ PHỤC SINH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DL: Dâng lễ Phục Sinh</dc:title>
  <dc:creator>Hoang Le</dc:creator>
  <cp:lastModifiedBy>ANHBAO IT</cp:lastModifiedBy>
  <cp:revision>2</cp:revision>
  <dcterms:created xsi:type="dcterms:W3CDTF">2021-04-03T02:49:24Z</dcterms:created>
  <dcterms:modified xsi:type="dcterms:W3CDTF">2024-04-06T17:20:07Z</dcterms:modified>
</cp:coreProperties>
</file>