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73" d="100"/>
          <a:sy n="73" d="100"/>
        </p:scale>
        <p:origin x="408" y="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78228" y="426287"/>
            <a:ext cx="18042768" cy="10256386"/>
          </a:xfrm>
        </p:spPr>
        <p:txBody>
          <a:bodyPr/>
          <a:lstStyle/>
          <a:p>
            <a:pPr marL="0" indent="0" algn="just">
              <a:buNone/>
            </a:pPr>
            <a:r>
              <a:rPr lang="vi-VN" sz="9386" b="1" dirty="0"/>
              <a:t>1/ Xưa trên núi Can-vê Mẹ dâng con cứu đời. Mẹ hiến tế chính con yêu làm giá chuộc muôn người. Nay hiệp với Giáo Hội và triều Thần Thánh trên trời. Nài van Mẹ nhận lời dâng lên thánh lễ này.</a:t>
            </a:r>
            <a:endParaRPr lang="en-US" altLang="en-US" sz="38398" b="1" dirty="0"/>
          </a:p>
        </p:txBody>
      </p:sp>
      <p:sp>
        <p:nvSpPr>
          <p:cNvPr id="12291" name="Title 1"/>
          <p:cNvSpPr>
            <a:spLocks noGrp="1"/>
          </p:cNvSpPr>
          <p:nvPr>
            <p:ph type="title"/>
          </p:nvPr>
        </p:nvSpPr>
        <p:spPr>
          <a:xfrm>
            <a:off x="2849329" y="142081"/>
            <a:ext cx="13500572" cy="227688"/>
          </a:xfrm>
        </p:spPr>
        <p:txBody>
          <a:bodyPr>
            <a:noAutofit/>
          </a:bodyPr>
          <a:lstStyle/>
          <a:p>
            <a:r>
              <a:rPr lang="vi-VN" sz="3200" b="1"/>
              <a:t>DÂNG </a:t>
            </a:r>
            <a:r>
              <a:rPr lang="vi-VN" sz="3200" b="1" dirty="0"/>
              <a:t>LỄ VỚI MẸ</a:t>
            </a:r>
            <a:endParaRPr lang="en-US" altLang="en-US" sz="3200" b="1" dirty="0"/>
          </a:p>
        </p:txBody>
      </p:sp>
    </p:spTree>
    <p:extLst>
      <p:ext uri="{BB962C8B-B14F-4D97-AF65-F5344CB8AC3E}">
        <p14:creationId xmlns:p14="http://schemas.microsoft.com/office/powerpoint/2010/main" val="1759884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96955" y="588835"/>
            <a:ext cx="18205315" cy="10256386"/>
          </a:xfrm>
        </p:spPr>
        <p:txBody>
          <a:bodyPr/>
          <a:lstStyle/>
          <a:p>
            <a:pPr marL="0" indent="0" algn="just">
              <a:buNone/>
            </a:pPr>
            <a:r>
              <a:rPr lang="vi-VN" sz="10666" b="1" dirty="0"/>
              <a:t>ĐK: Xin dâng lễ này cầu cho muôn dân hợp nhất, cầu cho muôn dân thái hòa. Xin dâng lễ này chúc tụng, ngợi khen tôn vinh, cảm tạ tình thương bao la.</a:t>
            </a:r>
            <a:endParaRPr lang="en-US" altLang="en-US" sz="10666" b="1" dirty="0"/>
          </a:p>
        </p:txBody>
      </p:sp>
      <p:sp>
        <p:nvSpPr>
          <p:cNvPr id="5" name="Title 1">
            <a:extLst>
              <a:ext uri="{FF2B5EF4-FFF2-40B4-BE49-F238E27FC236}">
                <a16:creationId xmlns:a16="http://schemas.microsoft.com/office/drawing/2014/main" id="{A59A5180-CB3E-4C63-B3BD-C61A933A9C54}"/>
              </a:ext>
            </a:extLst>
          </p:cNvPr>
          <p:cNvSpPr>
            <a:spLocks noGrp="1"/>
          </p:cNvSpPr>
          <p:nvPr>
            <p:ph type="title"/>
          </p:nvPr>
        </p:nvSpPr>
        <p:spPr>
          <a:xfrm>
            <a:off x="2849329" y="142081"/>
            <a:ext cx="13500572" cy="227688"/>
          </a:xfrm>
        </p:spPr>
        <p:txBody>
          <a:bodyPr>
            <a:noAutofit/>
          </a:bodyPr>
          <a:lstStyle/>
          <a:p>
            <a:r>
              <a:rPr lang="vi-VN" sz="3200" b="1"/>
              <a:t>DÂNG </a:t>
            </a:r>
            <a:r>
              <a:rPr lang="vi-VN" sz="3200" b="1" dirty="0"/>
              <a:t>LỄ VỚI MẸ</a:t>
            </a:r>
            <a:endParaRPr lang="en-US" altLang="en-US" sz="3200" b="1" dirty="0"/>
          </a:p>
        </p:txBody>
      </p:sp>
    </p:spTree>
    <p:extLst>
      <p:ext uri="{BB962C8B-B14F-4D97-AF65-F5344CB8AC3E}">
        <p14:creationId xmlns:p14="http://schemas.microsoft.com/office/powerpoint/2010/main" val="4204051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96955" y="904081"/>
            <a:ext cx="18205315" cy="10256386"/>
          </a:xfrm>
        </p:spPr>
        <p:txBody>
          <a:bodyPr/>
          <a:lstStyle/>
          <a:p>
            <a:pPr marL="0" indent="0" algn="just">
              <a:buNone/>
            </a:pPr>
            <a:r>
              <a:rPr lang="vi-VN" sz="8533" b="1" dirty="0"/>
              <a:t>2/ con xin chắp đôi tay nguyện mến Chúa hết tình. Dù sống chết quyết kiên trung yêu Chúa trọn tâm hồn. Con nguyện hứa trung thành dù ngàn nguy hiểm trên đường. Chén đắng xin uống cạn quyết tiến bước vững vàng.</a:t>
            </a:r>
            <a:endParaRPr lang="en-US" altLang="en-US" sz="8533" b="1" dirty="0"/>
          </a:p>
        </p:txBody>
      </p:sp>
      <p:sp>
        <p:nvSpPr>
          <p:cNvPr id="5" name="Title 1">
            <a:extLst>
              <a:ext uri="{FF2B5EF4-FFF2-40B4-BE49-F238E27FC236}">
                <a16:creationId xmlns:a16="http://schemas.microsoft.com/office/drawing/2014/main" id="{F6AC3E04-CF48-4769-A8D8-CB54B06DFD0E}"/>
              </a:ext>
            </a:extLst>
          </p:cNvPr>
          <p:cNvSpPr>
            <a:spLocks noGrp="1"/>
          </p:cNvSpPr>
          <p:nvPr>
            <p:ph type="title"/>
          </p:nvPr>
        </p:nvSpPr>
        <p:spPr>
          <a:xfrm>
            <a:off x="2849329" y="142081"/>
            <a:ext cx="13500572" cy="227688"/>
          </a:xfrm>
        </p:spPr>
        <p:txBody>
          <a:bodyPr>
            <a:noAutofit/>
          </a:bodyPr>
          <a:lstStyle/>
          <a:p>
            <a:r>
              <a:rPr lang="vi-VN" sz="3200" b="1"/>
              <a:t>DÂNG </a:t>
            </a:r>
            <a:r>
              <a:rPr lang="vi-VN" sz="3200" b="1" dirty="0"/>
              <a:t>LỄ VỚI MẸ</a:t>
            </a:r>
            <a:endParaRPr lang="en-US" altLang="en-US" sz="3200" b="1" dirty="0"/>
          </a:p>
        </p:txBody>
      </p:sp>
    </p:spTree>
    <p:extLst>
      <p:ext uri="{BB962C8B-B14F-4D97-AF65-F5344CB8AC3E}">
        <p14:creationId xmlns:p14="http://schemas.microsoft.com/office/powerpoint/2010/main" val="333325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496955" y="588835"/>
            <a:ext cx="18205315" cy="10256386"/>
          </a:xfrm>
        </p:spPr>
        <p:txBody>
          <a:bodyPr/>
          <a:lstStyle/>
          <a:p>
            <a:pPr marL="0" indent="0" algn="just">
              <a:buNone/>
            </a:pPr>
            <a:r>
              <a:rPr lang="vi-VN" sz="10666" b="1" dirty="0"/>
              <a:t>ĐK: Xin dâng lễ này cầu cho muôn dân hợp nhất, cầu cho muôn dân thái hòa. Xin dâng lễ này chúc tụng, ngợi khen tôn vinh, cảm tạ tình thương bao la.</a:t>
            </a:r>
            <a:endParaRPr lang="en-US" altLang="en-US" sz="10666" b="1" dirty="0"/>
          </a:p>
        </p:txBody>
      </p:sp>
      <p:sp>
        <p:nvSpPr>
          <p:cNvPr id="3" name="Title 1">
            <a:extLst>
              <a:ext uri="{FF2B5EF4-FFF2-40B4-BE49-F238E27FC236}">
                <a16:creationId xmlns:a16="http://schemas.microsoft.com/office/drawing/2014/main" id="{22B51550-201B-4AD6-9664-E60D39197F1B}"/>
              </a:ext>
            </a:extLst>
          </p:cNvPr>
          <p:cNvSpPr>
            <a:spLocks noGrp="1"/>
          </p:cNvSpPr>
          <p:nvPr>
            <p:ph type="title"/>
          </p:nvPr>
        </p:nvSpPr>
        <p:spPr>
          <a:xfrm>
            <a:off x="2849329" y="142081"/>
            <a:ext cx="13500572" cy="227688"/>
          </a:xfrm>
        </p:spPr>
        <p:txBody>
          <a:bodyPr>
            <a:noAutofit/>
          </a:bodyPr>
          <a:lstStyle/>
          <a:p>
            <a:r>
              <a:rPr lang="vi-VN" sz="3200" b="1"/>
              <a:t>DÂNG </a:t>
            </a:r>
            <a:r>
              <a:rPr lang="vi-VN" sz="3200" b="1" dirty="0"/>
              <a:t>LỄ VỚI MẸ</a:t>
            </a:r>
            <a:endParaRPr lang="en-US" altLang="en-US" sz="3200" b="1" dirty="0"/>
          </a:p>
        </p:txBody>
      </p:sp>
    </p:spTree>
    <p:extLst>
      <p:ext uri="{BB962C8B-B14F-4D97-AF65-F5344CB8AC3E}">
        <p14:creationId xmlns:p14="http://schemas.microsoft.com/office/powerpoint/2010/main" val="32754055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189</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DÂNG LỄ VỚI MẸ</vt:lpstr>
      <vt:lpstr>DÂNG LỄ VỚI MẸ</vt:lpstr>
      <vt:lpstr>DÂNG LỄ VỚI MẸ</vt:lpstr>
      <vt:lpstr>DÂNG LỄ VỚI MẸ</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170</cp:revision>
  <dcterms:created xsi:type="dcterms:W3CDTF">2011-08-20T01:52:59Z</dcterms:created>
  <dcterms:modified xsi:type="dcterms:W3CDTF">2024-04-05T17:40:35Z</dcterms:modified>
</cp:coreProperties>
</file>