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0" r:id="rId6"/>
    <p:sldId id="262" r:id="rId7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07/04/2024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427E-7C0C-44A5-B598-B58798AEA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751682"/>
            <a:ext cx="18000663" cy="88947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1. Xin dâng lên Chúa nhân lành này hiến lễ tình thương. Xin dâng Cha trọn cuộc đời cùng với lễ hiến </a:t>
            </a:r>
            <a:r>
              <a:rPr lang="vi-VN" sz="11500" b="1"/>
              <a:t>dâng.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015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31A2-3CAB-4669-9BEB-FFC24A67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4387-14A4-4CAD-92DF-58EA66C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99282"/>
            <a:ext cx="17915732" cy="90471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ÐK: Chúc tụng Thiên Chúa, chúc tụng Thiên Chúa chí tôn. Chúc tụng Chúa Trời, chúc tụng muôn muôn ngàn đời.</a:t>
            </a:r>
            <a:endParaRPr lang="en-US" sz="11500" b="1" dirty="0"/>
          </a:p>
          <a:p>
            <a:pPr marL="0" indent="0" algn="just">
              <a:buNone/>
            </a:pPr>
            <a:br>
              <a:rPr lang="vi-VN" sz="4800" b="1" dirty="0"/>
            </a:br>
            <a:br>
              <a:rPr lang="vi-VN" sz="48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994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23A6-2FAD-49EF-8BB2-780FC43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6F86-4259-409F-844A-2BB272C4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675482"/>
            <a:ext cx="18000663" cy="89709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2. Xin dâng lên trước thiên tòa này bánh miến rượu thơm. Bao đau thương trong cuộc đời hợp với lễ hiến dâng.</a:t>
            </a:r>
            <a:br>
              <a:rPr lang="vi-VN" sz="11500" b="1" dirty="0"/>
            </a:br>
            <a:br>
              <a:rPr lang="vi-VN" sz="11500" b="1" dirty="0"/>
            </a:b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6420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31A2-3CAB-4669-9BEB-FFC24A67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4387-14A4-4CAD-92DF-58EA66C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99282"/>
            <a:ext cx="17915732" cy="90471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ÐK: Chúc tụng Thiên Chúa, chúc tụng Thiên Chúa chí tôn. Chúc tụng Chúa Trời, chúc tụng muôn muôn ngàn đời.</a:t>
            </a:r>
            <a:endParaRPr lang="en-US" sz="11500" b="1" dirty="0"/>
          </a:p>
          <a:p>
            <a:pPr marL="0" indent="0" algn="just">
              <a:buNone/>
            </a:pPr>
            <a:br>
              <a:rPr lang="vi-VN" sz="4800" b="1" dirty="0"/>
            </a:br>
            <a:br>
              <a:rPr lang="vi-VN" sz="48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52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6BEA-8BA6-45CD-80EB-1DD3EAF0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EF8E-B88D-4FC1-A3F0-0F427ABA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980282"/>
            <a:ext cx="18000663" cy="86661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3. Xin dâng lên Chúa thiên đình niềm kính bái ngợi khen. Xin dâng lên khúc nhạc vàng cùng với lễ hiến dâng.</a:t>
            </a:r>
            <a:endParaRPr lang="en-US" sz="11500" b="1" dirty="0"/>
          </a:p>
          <a:p>
            <a:pPr marL="0" indent="0" algn="just">
              <a:buNone/>
            </a:pPr>
            <a:br>
              <a:rPr lang="vi-VN" sz="11500" b="1" dirty="0"/>
            </a:b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5934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31A2-3CAB-4669-9BEB-FFC24A67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4387-14A4-4CAD-92DF-58EA66C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99282"/>
            <a:ext cx="17915732" cy="904713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ÐK: Chúc tụng Thiên Chúa, chúc tụng Thiên Chúa chí tôn. Chúc tụng Chúa Trời, chúc tụng muôn muôn ngàn đời.</a:t>
            </a:r>
            <a:endParaRPr lang="en-US" sz="11500" b="1" dirty="0"/>
          </a:p>
          <a:p>
            <a:pPr marL="0" indent="0" algn="just">
              <a:buNone/>
            </a:pPr>
            <a:br>
              <a:rPr lang="vi-VN" sz="4800" b="1" dirty="0"/>
            </a:br>
            <a:br>
              <a:rPr lang="vi-VN" sz="4800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47110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165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179</cp:revision>
  <dcterms:created xsi:type="dcterms:W3CDTF">2011-08-20T01:52:59Z</dcterms:created>
  <dcterms:modified xsi:type="dcterms:W3CDTF">2024-04-07T11:17:10Z</dcterms:modified>
</cp:coreProperties>
</file>