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4" r:id="rId4"/>
    <p:sldId id="259" r:id="rId5"/>
    <p:sldId id="265" r:id="rId6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1" autoAdjust="0"/>
    <p:restoredTop sz="94660"/>
  </p:normalViewPr>
  <p:slideViewPr>
    <p:cSldViewPr>
      <p:cViewPr varScale="1">
        <p:scale>
          <a:sx n="74" d="100"/>
          <a:sy n="74" d="100"/>
        </p:scale>
        <p:origin x="342" y="54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13/04/2024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3F8C-1703-44A9-9886-321A3ED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D4FE-B4AA-45BE-B4F5-54D97C74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1" y="0"/>
            <a:ext cx="18000663" cy="9646420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500" b="1"/>
              <a:t>ĐK</a:t>
            </a:r>
            <a:r>
              <a:rPr lang="en-US" sz="11500" b="1"/>
              <a:t>: </a:t>
            </a:r>
            <a:r>
              <a:rPr lang="vi-VN" sz="11500" b="1"/>
              <a:t>Dâng </a:t>
            </a:r>
            <a:r>
              <a:rPr lang="vi-VN" sz="11500" b="1" dirty="0"/>
              <a:t>lên Chúa giọt mồ hôi</a:t>
            </a:r>
            <a:r>
              <a:rPr lang="en-US" sz="11500" b="1" dirty="0"/>
              <a:t> b</a:t>
            </a:r>
            <a:r>
              <a:rPr lang="vi-VN" sz="11500" b="1" dirty="0"/>
              <a:t>ao hy sinh nên chén rượu đầy vơi.</a:t>
            </a:r>
            <a:r>
              <a:rPr lang="en-US" sz="11500" b="1" dirty="0"/>
              <a:t> </a:t>
            </a:r>
            <a:r>
              <a:rPr lang="vi-VN" sz="11500" b="1" dirty="0"/>
              <a:t>Dâng chân thành này,</a:t>
            </a:r>
            <a:r>
              <a:rPr lang="en-US" sz="11500" b="1" dirty="0"/>
              <a:t> d</a:t>
            </a:r>
            <a:r>
              <a:rPr lang="vi-VN" sz="11500" b="1" dirty="0"/>
              <a:t>âng chân thành cùng với bánh thơm,</a:t>
            </a:r>
            <a:r>
              <a:rPr lang="en-US" sz="11500" b="1" dirty="0"/>
              <a:t> v</a:t>
            </a:r>
            <a:r>
              <a:rPr lang="vi-VN" sz="11500" b="1" dirty="0"/>
              <a:t>ới đời </a:t>
            </a:r>
            <a:r>
              <a:rPr lang="vi-VN" sz="11500" b="1"/>
              <a:t>con.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99740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33A1-7493-496B-AA0A-332ABC34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B966-7A90-4478-AE39-6F86E91F7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1" y="218282"/>
            <a:ext cx="18000663" cy="9428139"/>
          </a:xfrm>
        </p:spPr>
        <p:txBody>
          <a:bodyPr/>
          <a:lstStyle/>
          <a:p>
            <a:pPr marL="0" indent="0" algn="just">
              <a:buNone/>
            </a:pPr>
            <a:r>
              <a:rPr lang="en-US" sz="9600" b="1"/>
              <a:t>1. </a:t>
            </a:r>
            <a:r>
              <a:rPr lang="vi-VN" sz="9600" b="1"/>
              <a:t>Con </a:t>
            </a:r>
            <a:r>
              <a:rPr lang="vi-VN" sz="9600" b="1" dirty="0"/>
              <a:t>xin dâng Ngài lòng khao khát luôn bao nhiêu.</a:t>
            </a:r>
            <a:r>
              <a:rPr lang="en-US" sz="9600" b="1" dirty="0"/>
              <a:t> </a:t>
            </a:r>
            <a:r>
              <a:rPr lang="vi-VN" sz="9600" b="1" dirty="0"/>
              <a:t>Xin cho trong đời được êm mát tình yêu.Con xin dâng Ngài đời theo Chúa đi muôn nơi.</a:t>
            </a:r>
            <a:r>
              <a:rPr lang="en-US" sz="9600" b="1" dirty="0"/>
              <a:t> </a:t>
            </a:r>
            <a:r>
              <a:rPr lang="vi-VN" sz="9600" b="1" dirty="0"/>
              <a:t>Xin cho đêm ngày đời không bước lẻ loi.</a:t>
            </a:r>
            <a:endParaRPr lang="en-US" sz="9600" b="1" dirty="0"/>
          </a:p>
          <a:p>
            <a:pPr marL="0" indent="0" algn="just">
              <a:buNone/>
            </a:pPr>
            <a:br>
              <a:rPr lang="vi-VN" sz="9600" b="1" dirty="0"/>
            </a:b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179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3F8C-1703-44A9-9886-321A3ED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D4FE-B4AA-45BE-B4F5-54D97C74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1" y="0"/>
            <a:ext cx="18000663" cy="9646420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500" b="1"/>
              <a:t>ĐK</a:t>
            </a:r>
            <a:r>
              <a:rPr lang="en-US" sz="11500" b="1"/>
              <a:t>: </a:t>
            </a:r>
            <a:r>
              <a:rPr lang="vi-VN" sz="11500" b="1"/>
              <a:t>Dâng </a:t>
            </a:r>
            <a:r>
              <a:rPr lang="vi-VN" sz="11500" b="1" dirty="0"/>
              <a:t>lên Chúa giọt mồ hôi</a:t>
            </a:r>
            <a:r>
              <a:rPr lang="en-US" sz="11500" b="1" dirty="0"/>
              <a:t> b</a:t>
            </a:r>
            <a:r>
              <a:rPr lang="vi-VN" sz="11500" b="1" dirty="0"/>
              <a:t>ao hy sinh nên chén rượu đầy vơi.</a:t>
            </a:r>
            <a:r>
              <a:rPr lang="en-US" sz="11500" b="1" dirty="0"/>
              <a:t> </a:t>
            </a:r>
            <a:r>
              <a:rPr lang="vi-VN" sz="11500" b="1" dirty="0"/>
              <a:t>Dâng chân thành này,</a:t>
            </a:r>
            <a:r>
              <a:rPr lang="en-US" sz="11500" b="1" dirty="0"/>
              <a:t> d</a:t>
            </a:r>
            <a:r>
              <a:rPr lang="vi-VN" sz="11500" b="1" dirty="0"/>
              <a:t>âng chân thành cùng với bánh thơm,</a:t>
            </a:r>
            <a:r>
              <a:rPr lang="en-US" sz="11500" b="1" dirty="0"/>
              <a:t> v</a:t>
            </a:r>
            <a:r>
              <a:rPr lang="vi-VN" sz="11500" b="1" dirty="0"/>
              <a:t>ới đời con.</a:t>
            </a:r>
            <a:br>
              <a:rPr lang="vi-VN" sz="11500" b="1" dirty="0"/>
            </a:b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94469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037A-6BAF-423B-9E95-54B48089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2972-EE02-436C-8163-2DAD9EEE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1" y="294482"/>
            <a:ext cx="18000663" cy="9351939"/>
          </a:xfrm>
        </p:spPr>
        <p:txBody>
          <a:bodyPr/>
          <a:lstStyle/>
          <a:p>
            <a:pPr marL="0" indent="0" algn="just">
              <a:buNone/>
            </a:pPr>
            <a:r>
              <a:rPr lang="vi-VN" sz="9600" b="1" dirty="0"/>
              <a:t>2.</a:t>
            </a:r>
            <a:r>
              <a:rPr lang="en-US" sz="9600" b="1" dirty="0"/>
              <a:t> </a:t>
            </a:r>
            <a:r>
              <a:rPr lang="vi-VN" sz="9600" b="1" dirty="0"/>
              <a:t>Con xin dâng Ngài đời con dẫu bao đau thương.</a:t>
            </a:r>
            <a:r>
              <a:rPr lang="en-US" sz="9600" b="1" dirty="0"/>
              <a:t> </a:t>
            </a:r>
            <a:r>
              <a:rPr lang="vi-VN" sz="9600" b="1" dirty="0"/>
              <a:t>Xin cho trong đời được kiên vững niềm tin.Con xin dâng Ngài dù năm tháng luôn vui tươi.</a:t>
            </a:r>
            <a:r>
              <a:rPr lang="en-US" sz="9600" b="1" dirty="0"/>
              <a:t> </a:t>
            </a:r>
            <a:r>
              <a:rPr lang="vi-VN" sz="9600" b="1" dirty="0"/>
              <a:t>Xin cho đêm ngày tìm theo Chúa mà thôi.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05466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3F8C-1703-44A9-9886-321A3ED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D4FE-B4AA-45BE-B4F5-54D97C74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1" y="0"/>
            <a:ext cx="18000663" cy="9646420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500" b="1"/>
              <a:t>ĐK</a:t>
            </a:r>
            <a:r>
              <a:rPr lang="en-US" sz="11500" b="1"/>
              <a:t>: </a:t>
            </a:r>
            <a:r>
              <a:rPr lang="vi-VN" sz="11500" b="1"/>
              <a:t>Dâng </a:t>
            </a:r>
            <a:r>
              <a:rPr lang="vi-VN" sz="11500" b="1" dirty="0"/>
              <a:t>lên Chúa giọt mồ hôi</a:t>
            </a:r>
            <a:r>
              <a:rPr lang="en-US" sz="11500" b="1" dirty="0"/>
              <a:t> b</a:t>
            </a:r>
            <a:r>
              <a:rPr lang="vi-VN" sz="11500" b="1" dirty="0"/>
              <a:t>ao hy sinh nên chén rượu đầy vơi.</a:t>
            </a:r>
            <a:r>
              <a:rPr lang="en-US" sz="11500" b="1" dirty="0"/>
              <a:t> </a:t>
            </a:r>
            <a:r>
              <a:rPr lang="vi-VN" sz="11500" b="1" dirty="0"/>
              <a:t>Dâng chân thành này,</a:t>
            </a:r>
            <a:r>
              <a:rPr lang="en-US" sz="11500" b="1" dirty="0"/>
              <a:t> d</a:t>
            </a:r>
            <a:r>
              <a:rPr lang="vi-VN" sz="11500" b="1" dirty="0"/>
              <a:t>âng chân thành cùng với bánh thơm,</a:t>
            </a:r>
            <a:r>
              <a:rPr lang="en-US" sz="11500" b="1" dirty="0"/>
              <a:t> v</a:t>
            </a:r>
            <a:r>
              <a:rPr lang="vi-VN" sz="11500" b="1" dirty="0"/>
              <a:t>ới đời con.</a:t>
            </a:r>
            <a:br>
              <a:rPr lang="vi-VN" sz="11500" b="1" dirty="0"/>
            </a:b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6390211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202</Words>
  <Application>Microsoft Office PowerPoint</Application>
  <PresentationFormat>Custom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179</cp:revision>
  <dcterms:created xsi:type="dcterms:W3CDTF">2011-08-20T01:52:59Z</dcterms:created>
  <dcterms:modified xsi:type="dcterms:W3CDTF">2024-04-12T17:24:31Z</dcterms:modified>
</cp:coreProperties>
</file>