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20" d="100"/>
          <a:sy n="120" d="100"/>
        </p:scale>
        <p:origin x="1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EDC7-E3EA-489A-B06E-28FD5CAA1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63F8DB-F41B-4AE2-A1A5-DA3666EC5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19E76-5D65-4799-A7FC-AB2721426155}"/>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149DE3D3-8DCF-42F2-8CE9-5CDCE6072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46646-191D-4BD1-8F96-568CF7FA8E13}"/>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251384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61D3-4EBD-4FB9-BC97-BC96731AA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A3B53E-C579-46C0-9CB7-50646B710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728B5-795D-4D99-917C-FD14FFCA3A27}"/>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585130DB-2BB1-412C-8062-B6C5604A0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41337-4F2E-4BEB-9200-4CF4B4FBEAAC}"/>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2373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4FB9A-F940-40DA-95D2-ABFBE60F12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DEC5F-51F3-4D99-92ED-20B82963CE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DD1B0-7513-4D41-9CEF-AD7B657D1663}"/>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03E3F038-D92C-4D8A-936E-113354FD6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AF5FE-9C8B-49A4-9BF0-937234EC2CFD}"/>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05148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FC45-F8A0-46B0-AD2B-23D1FFFD0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DF73B2-BF4C-47EC-83E9-26FEDD29AD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51FE5-9B77-42CE-89B9-0C920A01667F}"/>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609EFFAC-C806-4287-B6D5-4E2D9D2D0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AF2CC-152B-4542-BD4F-EC867E4F6568}"/>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47110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8BAA-2F48-4E15-BD7A-EF69F715A3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7B0160-901B-4B5C-BC79-0E07C9FCA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94B88-053A-4E2B-9C08-05D92A466ECE}"/>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13D6F236-301F-4321-B503-1FC7F0712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F01AE-8C64-48FE-BC21-37A538CE923A}"/>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6260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099-9530-4630-916D-EEEF50A58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40D10-E6F9-4C76-969B-7D5D4829D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B22BA7-E2C5-42C9-925F-210C615F0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BD2BC5-7457-4608-9F6F-2AE31531B940}"/>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6" name="Footer Placeholder 5">
            <a:extLst>
              <a:ext uri="{FF2B5EF4-FFF2-40B4-BE49-F238E27FC236}">
                <a16:creationId xmlns:a16="http://schemas.microsoft.com/office/drawing/2014/main" id="{AF6914F6-B052-4D99-AEF5-C5FD2FF04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4C37F-9884-4173-A50A-0DB5F5492003}"/>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98499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C42D-8C24-4B81-80D2-AD9E197358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AC16BD-F834-47FD-99B1-90DF901B3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92A669-DF60-43EE-86D1-431ADB0FB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82D812-7728-46A0-8CCC-33DE1926A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DFBE4-2D63-4010-9F72-765452A48B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9F5A30-9CE4-409C-9560-E5AF02512EF1}"/>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8" name="Footer Placeholder 7">
            <a:extLst>
              <a:ext uri="{FF2B5EF4-FFF2-40B4-BE49-F238E27FC236}">
                <a16:creationId xmlns:a16="http://schemas.microsoft.com/office/drawing/2014/main" id="{CDA83C07-8F7C-4B33-A387-3F91251EC7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B246AB-4190-4B80-8B86-F7254586F8A1}"/>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373284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D952-59DF-41F9-950E-4EAF7E605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FD8AA7-6417-4DCA-9967-8E3780551797}"/>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4" name="Footer Placeholder 3">
            <a:extLst>
              <a:ext uri="{FF2B5EF4-FFF2-40B4-BE49-F238E27FC236}">
                <a16:creationId xmlns:a16="http://schemas.microsoft.com/office/drawing/2014/main" id="{A2545D42-5316-46B2-86B8-133799D4B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1F9916-214A-4842-B3FF-2E48B86FD68E}"/>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5777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366B49-BDA4-4AA5-8724-C310D29F51C1}"/>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3" name="Footer Placeholder 2">
            <a:extLst>
              <a:ext uri="{FF2B5EF4-FFF2-40B4-BE49-F238E27FC236}">
                <a16:creationId xmlns:a16="http://schemas.microsoft.com/office/drawing/2014/main" id="{0CE305DF-613D-4311-A63E-958ED96B25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5F9401-4C80-4C51-9EC5-E52873D7588B}"/>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07158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B987-AB9B-4338-81DF-1B6D2A7DF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5FAAAA-41AF-455A-AF2B-11A451EC0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6C4D9C-5923-42F7-9EE2-38FFF75B8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96460-F15B-4168-9A2B-687FC5954702}"/>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6" name="Footer Placeholder 5">
            <a:extLst>
              <a:ext uri="{FF2B5EF4-FFF2-40B4-BE49-F238E27FC236}">
                <a16:creationId xmlns:a16="http://schemas.microsoft.com/office/drawing/2014/main" id="{8ACE1409-C307-4B6C-8DB8-D8BCEAA36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B67E9-3418-47C4-9196-3862BB2CEF96}"/>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31114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569A-E16A-4D06-BA05-F98E7053D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D9E446-4712-45D8-820D-816554AAD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75EB63-B506-49AD-8EDC-111419488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A8A13-AD5A-46D8-9078-4D90843F3B46}"/>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6" name="Footer Placeholder 5">
            <a:extLst>
              <a:ext uri="{FF2B5EF4-FFF2-40B4-BE49-F238E27FC236}">
                <a16:creationId xmlns:a16="http://schemas.microsoft.com/office/drawing/2014/main" id="{E8DB25B7-E4E9-49C5-80B8-97B581910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D4A22-A8E1-44F0-AB02-E9CC78918EBF}"/>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60730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2A3A9-7AC2-40C3-A746-D4B982F26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E26B3-A75B-4B4F-8A01-BAB72FD86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C7AC7-FF6D-4804-8404-D6BCD960E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36174404-D320-400F-827E-41639EC6B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4C9110-02D9-4F62-9DFC-9ADC1408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2B5D4-7A0B-422E-A158-AEA2E65C5EBB}" type="slidenum">
              <a:rPr lang="en-US" smtClean="0"/>
              <a:t>‹#›</a:t>
            </a:fld>
            <a:endParaRPr lang="en-US"/>
          </a:p>
        </p:txBody>
      </p:sp>
    </p:spTree>
    <p:extLst>
      <p:ext uri="{BB962C8B-B14F-4D97-AF65-F5344CB8AC3E}">
        <p14:creationId xmlns:p14="http://schemas.microsoft.com/office/powerpoint/2010/main" val="390855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5D5F-4367-442D-BA49-8908A48D8C1C}"/>
              </a:ext>
            </a:extLst>
          </p:cNvPr>
          <p:cNvSpPr>
            <a:spLocks noGrp="1"/>
          </p:cNvSpPr>
          <p:nvPr>
            <p:ph type="title"/>
          </p:nvPr>
        </p:nvSpPr>
        <p:spPr>
          <a:xfrm>
            <a:off x="838200" y="69693"/>
            <a:ext cx="10515600" cy="463044"/>
          </a:xfrm>
        </p:spPr>
        <p:txBody>
          <a:bodyPr>
            <a:normAutofit/>
          </a:bodyPr>
          <a:lstStyle/>
          <a:p>
            <a:pPr algn="ctr"/>
            <a:r>
              <a:rPr lang="en-US" sz="2400" b="1">
                <a:latin typeface="Arial" panose="020B0604020202020204" pitchFamily="34" charset="0"/>
                <a:cs typeface="Arial" panose="020B0604020202020204" pitchFamily="34" charset="0"/>
              </a:rPr>
              <a:t>DÂNG LÊN CHÚA BÁNH TH</a:t>
            </a:r>
            <a:r>
              <a:rPr lang="vi-VN" sz="2400" b="1">
                <a:latin typeface="Arial" panose="020B0604020202020204" pitchFamily="34" charset="0"/>
                <a:cs typeface="Arial" panose="020B0604020202020204" pitchFamily="34" charset="0"/>
              </a:rPr>
              <a:t>Ơ</a:t>
            </a:r>
            <a:r>
              <a:rPr lang="en-US" sz="2400" b="1">
                <a:latin typeface="Arial" panose="020B0604020202020204" pitchFamily="34" charset="0"/>
                <a:cs typeface="Arial" panose="020B0604020202020204" pitchFamily="34" charset="0"/>
              </a:rPr>
              <a:t>M </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FE98D88-255F-4A83-A207-55E83B948FD2}"/>
              </a:ext>
            </a:extLst>
          </p:cNvPr>
          <p:cNvSpPr>
            <a:spLocks noGrp="1"/>
          </p:cNvSpPr>
          <p:nvPr>
            <p:ph idx="1"/>
          </p:nvPr>
        </p:nvSpPr>
        <p:spPr>
          <a:xfrm>
            <a:off x="246490" y="546009"/>
            <a:ext cx="11608905" cy="4351338"/>
          </a:xfrm>
        </p:spPr>
        <p:txBody>
          <a:bodyPr>
            <a:noAutofit/>
          </a:bodyPr>
          <a:lstStyle/>
          <a:p>
            <a:pPr marL="0" indent="0" algn="just">
              <a:buNone/>
            </a:pPr>
            <a:r>
              <a:rPr lang="vi-VN" sz="6600" b="1" dirty="0"/>
              <a:t>1</a:t>
            </a:r>
            <a:r>
              <a:rPr lang="en-US" sz="6600" b="1" dirty="0"/>
              <a:t>. </a:t>
            </a:r>
            <a:r>
              <a:rPr lang="vi-VN" sz="6600" b="1" dirty="0"/>
              <a:t>Dâng lên Chúa bánh thơm, ly rượu nồng. Dâng lên Ngài tiếng hát hòa lệ rơi. Dâng môi cười nắng sớm, dâng tiếng thở đêm dài. Dâng lên Ngài tháng ngày bước trong đời</a:t>
            </a:r>
            <a:r>
              <a:rPr lang="en-US" sz="6600" b="1" dirty="0"/>
              <a:t>.</a:t>
            </a:r>
          </a:p>
        </p:txBody>
      </p:sp>
    </p:spTree>
    <p:extLst>
      <p:ext uri="{BB962C8B-B14F-4D97-AF65-F5344CB8AC3E}">
        <p14:creationId xmlns:p14="http://schemas.microsoft.com/office/powerpoint/2010/main" val="238144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D8C23-F00A-4C8F-B2E0-11716B2380D0}"/>
              </a:ext>
            </a:extLst>
          </p:cNvPr>
          <p:cNvSpPr>
            <a:spLocks noGrp="1"/>
          </p:cNvSpPr>
          <p:nvPr>
            <p:ph idx="1"/>
          </p:nvPr>
        </p:nvSpPr>
        <p:spPr>
          <a:xfrm>
            <a:off x="254442" y="444635"/>
            <a:ext cx="11680466" cy="4351338"/>
          </a:xfrm>
        </p:spPr>
        <p:txBody>
          <a:bodyPr>
            <a:noAutofit/>
          </a:bodyPr>
          <a:lstStyle/>
          <a:p>
            <a:pPr marL="0" indent="0" algn="just">
              <a:buNone/>
            </a:pPr>
            <a:r>
              <a:rPr lang="vi-VN" sz="7200" b="1">
                <a:latin typeface="Arial (Body)"/>
              </a:rPr>
              <a:t>Đ</a:t>
            </a:r>
            <a:r>
              <a:rPr lang="en-US" sz="7200" b="1">
                <a:latin typeface="Arial (Body)"/>
              </a:rPr>
              <a:t>K: </a:t>
            </a:r>
            <a:r>
              <a:rPr lang="vi-VN" sz="7200" b="1">
                <a:latin typeface="Arial (Body)"/>
              </a:rPr>
              <a:t>Nguyện </a:t>
            </a:r>
            <a:r>
              <a:rPr lang="vi-VN" sz="7200" b="1" dirty="0">
                <a:latin typeface="Arial (Body)"/>
              </a:rPr>
              <a:t>dâng tương lai ngày mai, tình thương của Chúa dẫn con đi. Tình thương đưa con vút cao, qua tháng năm không xót xa niềm đau</a:t>
            </a:r>
            <a:endParaRPr lang="en-US" sz="7200" b="1" dirty="0">
              <a:latin typeface="Arial (Body)"/>
            </a:endParaRPr>
          </a:p>
        </p:txBody>
      </p:sp>
      <p:sp>
        <p:nvSpPr>
          <p:cNvPr id="4" name="Title 1">
            <a:extLst>
              <a:ext uri="{FF2B5EF4-FFF2-40B4-BE49-F238E27FC236}">
                <a16:creationId xmlns:a16="http://schemas.microsoft.com/office/drawing/2014/main" id="{8DFF9815-E3C5-400A-B198-A88FF63AEFE1}"/>
              </a:ext>
            </a:extLst>
          </p:cNvPr>
          <p:cNvSpPr txBox="1">
            <a:spLocks/>
          </p:cNvSpPr>
          <p:nvPr/>
        </p:nvSpPr>
        <p:spPr>
          <a:xfrm>
            <a:off x="838200" y="69693"/>
            <a:ext cx="10515600" cy="4630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DÂNG LÊN CHÚA BÁNH TH</a:t>
            </a:r>
            <a:r>
              <a:rPr lang="vi-VN" sz="2400" b="1">
                <a:latin typeface="Arial" panose="020B0604020202020204" pitchFamily="34" charset="0"/>
                <a:cs typeface="Arial" panose="020B0604020202020204" pitchFamily="34" charset="0"/>
              </a:rPr>
              <a:t>Ơ</a:t>
            </a:r>
            <a:r>
              <a:rPr lang="en-US" sz="2400" b="1">
                <a:latin typeface="Arial" panose="020B0604020202020204" pitchFamily="34" charset="0"/>
                <a:cs typeface="Arial" panose="020B0604020202020204" pitchFamily="34" charset="0"/>
              </a:rPr>
              <a:t>M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47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C9A0-A1E0-4C31-BC15-00B5A02CB8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DB36D5-B2A4-407E-87BB-6489758D6D4B}"/>
              </a:ext>
            </a:extLst>
          </p:cNvPr>
          <p:cNvSpPr>
            <a:spLocks noGrp="1"/>
          </p:cNvSpPr>
          <p:nvPr>
            <p:ph idx="1"/>
          </p:nvPr>
        </p:nvSpPr>
        <p:spPr>
          <a:xfrm>
            <a:off x="302149" y="0"/>
            <a:ext cx="11640709" cy="4351338"/>
          </a:xfrm>
        </p:spPr>
        <p:txBody>
          <a:bodyPr>
            <a:noAutofit/>
          </a:bodyPr>
          <a:lstStyle/>
          <a:p>
            <a:pPr marL="0" indent="0" algn="just">
              <a:buNone/>
            </a:pPr>
            <a:r>
              <a:rPr lang="vi-VN" sz="6600" b="1" dirty="0"/>
              <a:t>2</a:t>
            </a:r>
            <a:r>
              <a:rPr lang="en-US" sz="6600" b="1" dirty="0"/>
              <a:t>. </a:t>
            </a:r>
            <a:r>
              <a:rPr lang="vi-VN" sz="6600" b="1" dirty="0"/>
              <a:t>Dâng lên Chúa tháng năm trên trần gian. Đây mưa chiều, nắng sớm, sương trời đêm. Dâng vui buồn sẽ đến, dâng sướng khổ qua rồi. Dâng lên trời trót một kiếp con người.</a:t>
            </a:r>
            <a:endParaRPr lang="en-US" sz="6600" b="1" dirty="0"/>
          </a:p>
          <a:p>
            <a:pPr marL="0" indent="0" algn="just">
              <a:buNone/>
            </a:pPr>
            <a:br>
              <a:rPr lang="vi-VN" sz="6600" b="1" dirty="0"/>
            </a:br>
            <a:endParaRPr lang="en-US" sz="6600" b="1" dirty="0"/>
          </a:p>
        </p:txBody>
      </p:sp>
    </p:spTree>
    <p:extLst>
      <p:ext uri="{BB962C8B-B14F-4D97-AF65-F5344CB8AC3E}">
        <p14:creationId xmlns:p14="http://schemas.microsoft.com/office/powerpoint/2010/main" val="209812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D8C23-F00A-4C8F-B2E0-11716B2380D0}"/>
              </a:ext>
            </a:extLst>
          </p:cNvPr>
          <p:cNvSpPr>
            <a:spLocks noGrp="1"/>
          </p:cNvSpPr>
          <p:nvPr>
            <p:ph idx="1"/>
          </p:nvPr>
        </p:nvSpPr>
        <p:spPr>
          <a:xfrm>
            <a:off x="254442" y="484395"/>
            <a:ext cx="11680466" cy="4351338"/>
          </a:xfrm>
        </p:spPr>
        <p:txBody>
          <a:bodyPr>
            <a:noAutofit/>
          </a:bodyPr>
          <a:lstStyle/>
          <a:p>
            <a:pPr marL="0" indent="0" algn="just">
              <a:buNone/>
            </a:pPr>
            <a:r>
              <a:rPr lang="vi-VN" sz="7200" b="1">
                <a:latin typeface="Arial (Body)"/>
              </a:rPr>
              <a:t>Đ</a:t>
            </a:r>
            <a:r>
              <a:rPr lang="en-US" sz="7200" b="1">
                <a:latin typeface="Arial (Body)"/>
              </a:rPr>
              <a:t>K: </a:t>
            </a:r>
            <a:r>
              <a:rPr lang="vi-VN" sz="7200" b="1">
                <a:latin typeface="Arial (Body)"/>
              </a:rPr>
              <a:t>Nguyện </a:t>
            </a:r>
            <a:r>
              <a:rPr lang="vi-VN" sz="7200" b="1" dirty="0">
                <a:latin typeface="Arial (Body)"/>
              </a:rPr>
              <a:t>dâng tương lai ngày mai, tình thương của Chúa dẫn con đi. Tình thương đưa con vút cao, qua tháng năm không xót xa niềm đau</a:t>
            </a:r>
            <a:endParaRPr lang="en-US" sz="7200" b="1" dirty="0">
              <a:latin typeface="Arial (Body)"/>
            </a:endParaRPr>
          </a:p>
        </p:txBody>
      </p:sp>
      <p:sp>
        <p:nvSpPr>
          <p:cNvPr id="4" name="Title 1">
            <a:extLst>
              <a:ext uri="{FF2B5EF4-FFF2-40B4-BE49-F238E27FC236}">
                <a16:creationId xmlns:a16="http://schemas.microsoft.com/office/drawing/2014/main" id="{186533D7-287B-4365-8067-17C3ECFDE473}"/>
              </a:ext>
            </a:extLst>
          </p:cNvPr>
          <p:cNvSpPr txBox="1">
            <a:spLocks/>
          </p:cNvSpPr>
          <p:nvPr/>
        </p:nvSpPr>
        <p:spPr>
          <a:xfrm>
            <a:off x="838200" y="69693"/>
            <a:ext cx="10515600" cy="4630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DÂNG LÊN CHÚA BÁNH TH</a:t>
            </a:r>
            <a:r>
              <a:rPr lang="vi-VN" sz="2400" b="1">
                <a:latin typeface="Arial" panose="020B0604020202020204" pitchFamily="34" charset="0"/>
                <a:cs typeface="Arial" panose="020B0604020202020204" pitchFamily="34" charset="0"/>
              </a:rPr>
              <a:t>Ơ</a:t>
            </a:r>
            <a:r>
              <a:rPr lang="en-US" sz="2400" b="1">
                <a:latin typeface="Arial" panose="020B0604020202020204" pitchFamily="34" charset="0"/>
                <a:cs typeface="Arial" panose="020B0604020202020204" pitchFamily="34" charset="0"/>
              </a:rPr>
              <a:t>M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9299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173</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(Body)</vt:lpstr>
      <vt:lpstr>Calibri</vt:lpstr>
      <vt:lpstr>Calibri Light</vt:lpstr>
      <vt:lpstr>Office Theme</vt:lpstr>
      <vt:lpstr>DÂNG LÊN CHÚA BÁNH THƠM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 Trở về bên Chúa </dc:title>
  <dc:creator>DO PHUONG</dc:creator>
  <cp:lastModifiedBy>ANHBAO IT</cp:lastModifiedBy>
  <cp:revision>5</cp:revision>
  <dcterms:created xsi:type="dcterms:W3CDTF">2019-03-23T10:33:11Z</dcterms:created>
  <dcterms:modified xsi:type="dcterms:W3CDTF">2024-04-07T12:06:05Z</dcterms:modified>
</cp:coreProperties>
</file>