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534" r:id="rId2"/>
    <p:sldId id="1663" r:id="rId3"/>
    <p:sldId id="1664" r:id="rId4"/>
    <p:sldId id="1623" r:id="rId5"/>
    <p:sldId id="1657" r:id="rId6"/>
    <p:sldId id="1665" r:id="rId7"/>
    <p:sldId id="1660" r:id="rId8"/>
    <p:sldId id="1661" r:id="rId9"/>
    <p:sldId id="16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208C-2714-4292-8B84-BA899456B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C455E-CB46-43D1-AE62-40B82F74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31D7-F803-4DBE-BBD7-545DD598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98BC-3900-4BF5-86A4-D006815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A77D-89F7-45F6-B791-DD5E0CB2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289-4BD0-400F-899E-FABAD6C9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2ABF7-7D40-48F4-BEF9-F818000D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1CB6-882E-44D1-AA24-7D579AC4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7351-C944-42B9-80E5-869DB553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F2EB2-3893-4A1C-98A5-6BFE40CC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565BC-D4A8-4CCA-81CF-0C27984BD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0B083-9DC0-416D-AD15-0C5262F1A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8E9C3-EF77-40C0-9F10-BDA739C1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FBFD-32DB-42A9-A0EC-182F3BA5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2557-61E0-423C-81FC-48DC6E88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3CF8-ABEE-4F08-9E1C-CB97A9D6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EBB8-63D2-466F-9E18-DA4AC71B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85FE-236A-4B19-8A94-BF67C28A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B59A-629D-45A7-B8BC-D42C1EA4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D576-294A-4C1F-BB2B-2840C839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A2F0-E5A2-4C6D-8C60-2B8E305E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DDCFC-C757-46BA-89B0-F31C5F23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CA04-9E50-442C-A94A-57956D1C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EDA0-74A5-4A61-9136-53BADB0D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83AE-C664-4504-B55B-2E73D918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6204-3863-47FC-822B-ADDC9F63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D348-6023-45FA-879F-AC4343AF8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59C2C-33B8-4AEE-A5FF-88342C8B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A5768-E298-4710-A3E5-AD21C3EB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562E0-DD4D-49F7-9A4B-CC3ED70B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9D10-ADD2-4660-A927-F3B1D7B2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FF04-47FA-4D1B-AC69-2B0ECE25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A93F-C192-44C2-A731-C6DB2DFE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17F88-12E5-40EA-862D-4922D28D0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4F539-3FEE-4613-AE0D-48CED0DA6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7ADCF-4178-40AC-934D-BFFF6115B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42460-9875-4406-9F8D-F624A341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523D8-3CF6-4BD3-85E9-C3BE3A19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A1B78-B663-4B14-B1A3-210CE397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13EA-526A-4876-BCE0-A37BA2CB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91FBE-3B56-408A-91ED-CDCED6D3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329B3-CFC7-48C2-939E-10C2736F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3698E-73E9-4F10-8511-F526E230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8F107-4D9B-4F10-8D79-6005778C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D8C29-240B-4815-9690-DA33CE7D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4119C-8AF5-44B8-B2B1-E8A3422E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0995-BD50-4E0E-95C0-A9B2EE8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076B-78E5-4B02-8FA7-8CD97A8F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2FBD-020D-4451-AED8-5FD73161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E2D9-1973-4354-98D8-67B8AAA9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5ED8-085E-4BCB-A4CD-5FB92F50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53FC7-8138-488A-A2A7-4C02FA8E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1DE4-0BE0-4185-8130-EB91E3D1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E6F6F-CC1F-4C85-B47D-110DCC87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90159-0BAA-4835-8359-127093CB1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7C352-22F1-4CBC-9730-84C4D62F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46CF8-50DC-43BF-A334-D842BECB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FC99A-9E0E-4A87-9D32-27404B50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41022-540D-4A10-B751-B8665453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6F90-A40D-43D2-B335-E9523268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AA23-C3C4-40E0-8918-1E86B95FB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D2B-F7A1-4219-919E-30E3BE1EA09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3490-6600-4A0A-B73F-0A686AA9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2D9C-642C-4DC2-9EDE-19E5E77FD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4966-EBDC-4FF2-B222-6325C670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9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28934" y="43281"/>
            <a:ext cx="10288165" cy="440634"/>
          </a:xfrm>
        </p:spPr>
        <p:txBody>
          <a:bodyPr/>
          <a:lstStyle/>
          <a:p>
            <a:pPr algn="ctr"/>
            <a:r>
              <a:rPr lang="vi-VN" altLang="vi-VN" sz="1905" b="1">
                <a:latin typeface="+mn-lt"/>
              </a:rPr>
              <a:t>DÂNG LÊN </a:t>
            </a:r>
            <a:endParaRPr lang="en-US" altLang="vi-VN" sz="1905" b="1" dirty="0">
              <a:latin typeface="+mn-lt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0665" y="767445"/>
            <a:ext cx="11430672" cy="59199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7620" b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7620" b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sz="7620" b="1" dirty="0">
                <a:latin typeface="Arial" panose="020B0604020202020204" pitchFamily="34" charset="0"/>
                <a:cs typeface="Arial" panose="020B0604020202020204" pitchFamily="34" charset="0"/>
              </a:rPr>
              <a:t>: Dâng lên trước thiên tòa, này bánh thơm với rượu ngon. Dâng lên trót tâm hồn và trót thân xác của con.  </a:t>
            </a:r>
            <a:endParaRPr lang="en-US" sz="7620" b="1" spc="-38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C86-968F-4E10-8231-4123F4F1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256455"/>
            <a:ext cx="11577031" cy="67355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Thịt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bánh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m r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ợu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ngon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Nuôi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hồn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nuôi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hồn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Vinh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60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khắp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tộc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con. </a:t>
            </a:r>
          </a:p>
        </p:txBody>
      </p:sp>
    </p:spTree>
    <p:extLst>
      <p:ext uri="{BB962C8B-B14F-4D97-AF65-F5344CB8AC3E}">
        <p14:creationId xmlns:p14="http://schemas.microsoft.com/office/powerpoint/2010/main" val="212373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28934" y="43281"/>
            <a:ext cx="10288165" cy="440634"/>
          </a:xfrm>
        </p:spPr>
        <p:txBody>
          <a:bodyPr/>
          <a:lstStyle/>
          <a:p>
            <a:pPr algn="ctr"/>
            <a:r>
              <a:rPr lang="vi-VN" altLang="vi-VN" sz="1905" b="1">
                <a:latin typeface="+mn-lt"/>
              </a:rPr>
              <a:t>DÂNG LÊN </a:t>
            </a:r>
            <a:endParaRPr lang="en-US" altLang="vi-VN" sz="1905" b="1" dirty="0">
              <a:latin typeface="+mn-lt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0665" y="767445"/>
            <a:ext cx="11430672" cy="59199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7620" b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7620" b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sz="7620" b="1" dirty="0">
                <a:latin typeface="Arial" panose="020B0604020202020204" pitchFamily="34" charset="0"/>
                <a:cs typeface="Arial" panose="020B0604020202020204" pitchFamily="34" charset="0"/>
              </a:rPr>
              <a:t>: Dâng lên trước thiên tòa, này bánh thơm với rượu ngon. Dâng lên trót tâm hồn và trót thân xác của con.  </a:t>
            </a:r>
            <a:endParaRPr lang="en-US" sz="7620" b="1" spc="-38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7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0665" y="784332"/>
            <a:ext cx="11430672" cy="5919956"/>
          </a:xfrm>
        </p:spPr>
        <p:txBody>
          <a:bodyPr/>
          <a:lstStyle/>
          <a:p>
            <a:pPr marL="0" indent="0" algn="just">
              <a:buNone/>
            </a:pPr>
            <a:r>
              <a:rPr lang="vi-VN" sz="7303" b="1" dirty="0"/>
              <a:t>2. Xin tiến dâng tuổi xanh, cùng bao khát vọng chan chứa. Dâng Chúa các bạn con cũng như những ai thân thuộc</a:t>
            </a:r>
            <a:endParaRPr lang="en-US" sz="47562" b="1" spc="-381" dirty="0"/>
          </a:p>
        </p:txBody>
      </p:sp>
    </p:spTree>
    <p:extLst>
      <p:ext uri="{BB962C8B-B14F-4D97-AF65-F5344CB8AC3E}">
        <p14:creationId xmlns:p14="http://schemas.microsoft.com/office/powerpoint/2010/main" val="82925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8CE7-4189-49F0-9808-ED2F2B5F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48" y="451724"/>
            <a:ext cx="11272345" cy="6406276"/>
          </a:xfrm>
        </p:spPr>
        <p:txBody>
          <a:bodyPr/>
          <a:lstStyle/>
          <a:p>
            <a:pPr marL="0" indent="0" algn="just">
              <a:spcBef>
                <a:spcPts val="381"/>
              </a:spcBef>
              <a:buNone/>
            </a:pPr>
            <a:r>
              <a:rPr lang="vi-VN" sz="7620" b="1" dirty="0"/>
              <a:t>2. Xin Chúa thương rộng ban, hồng ân chan hòa tâm trí . Săn sóc giữ gìn luôn thoát qua phút giây lầm than. </a:t>
            </a:r>
            <a:endParaRPr lang="en-US" sz="7620" b="1" dirty="0"/>
          </a:p>
        </p:txBody>
      </p:sp>
    </p:spTree>
    <p:extLst>
      <p:ext uri="{BB962C8B-B14F-4D97-AF65-F5344CB8AC3E}">
        <p14:creationId xmlns:p14="http://schemas.microsoft.com/office/powerpoint/2010/main" val="188150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28934" y="43281"/>
            <a:ext cx="10288165" cy="440634"/>
          </a:xfrm>
        </p:spPr>
        <p:txBody>
          <a:bodyPr/>
          <a:lstStyle/>
          <a:p>
            <a:pPr algn="ctr"/>
            <a:r>
              <a:rPr lang="vi-VN" altLang="vi-VN" sz="1905" b="1">
                <a:latin typeface="+mn-lt"/>
              </a:rPr>
              <a:t>DÂNG LÊN </a:t>
            </a:r>
            <a:endParaRPr lang="en-US" altLang="vi-VN" sz="1905" b="1" dirty="0">
              <a:latin typeface="+mn-lt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0665" y="767445"/>
            <a:ext cx="11430672" cy="59199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7620" b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7620" b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sz="7620" b="1" dirty="0">
                <a:latin typeface="Arial" panose="020B0604020202020204" pitchFamily="34" charset="0"/>
                <a:cs typeface="Arial" panose="020B0604020202020204" pitchFamily="34" charset="0"/>
              </a:rPr>
              <a:t>: Dâng lên trước thiên tòa, này bánh thơm với rượu ngon. Dâng lên trót tâm hồn và trót thân xác của con.  </a:t>
            </a:r>
            <a:endParaRPr lang="en-US" sz="7620" b="1" spc="-38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2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1B6C-0780-419C-972E-9273E331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83" y="567557"/>
            <a:ext cx="11288110" cy="64244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vi-VN" sz="8000" b="1" dirty="0"/>
              <a:t>3. Xin tiến dâng từ đây, ngàn muôn vất vả cay đắng. Dâng Chúa bao niềm vui cũng như phút giây lao nhọc.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836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0083-0AB1-4D58-AD09-7CD30A36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590-A673-403C-80B4-7164BFDD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" y="275001"/>
            <a:ext cx="11319641" cy="7158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8000" b="1" dirty="0"/>
              <a:t>3. Xin đoái thương rộng tay để ban trên đoàn dân Chúa. Ơn sống theo luật thiêng rắc gieo khắp nơi niềm tin.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27972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28934" y="43281"/>
            <a:ext cx="10288165" cy="440634"/>
          </a:xfrm>
        </p:spPr>
        <p:txBody>
          <a:bodyPr/>
          <a:lstStyle/>
          <a:p>
            <a:pPr algn="ctr"/>
            <a:r>
              <a:rPr lang="vi-VN" altLang="vi-VN" sz="1905" b="1">
                <a:latin typeface="+mn-lt"/>
              </a:rPr>
              <a:t>DÂNG LÊN </a:t>
            </a:r>
            <a:endParaRPr lang="en-US" altLang="vi-VN" sz="1905" b="1" dirty="0">
              <a:latin typeface="+mn-lt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0665" y="767445"/>
            <a:ext cx="11430672" cy="59199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7620" b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7620" b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sz="7620" b="1" dirty="0">
                <a:latin typeface="Arial" panose="020B0604020202020204" pitchFamily="34" charset="0"/>
                <a:cs typeface="Arial" panose="020B0604020202020204" pitchFamily="34" charset="0"/>
              </a:rPr>
              <a:t>: Dâng lên trước thiên tòa, này bánh thơm với rượu ngon. Dâng lên trót tâm hồn và trót thân xác của con.  </a:t>
            </a:r>
            <a:endParaRPr lang="en-US" sz="7620" b="1" spc="-38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9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281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DÂNG LÊN </vt:lpstr>
      <vt:lpstr>PowerPoint Presentation</vt:lpstr>
      <vt:lpstr>DÂNG LÊN </vt:lpstr>
      <vt:lpstr>PowerPoint Presentation</vt:lpstr>
      <vt:lpstr>PowerPoint Presentation</vt:lpstr>
      <vt:lpstr>DÂNG LÊN </vt:lpstr>
      <vt:lpstr>PowerPoint Presentation</vt:lpstr>
      <vt:lpstr>PowerPoint Presentation</vt:lpstr>
      <vt:lpstr>DÂNG LÊN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DL: Dâng lên </dc:title>
  <dc:creator>DO PHUONG</dc:creator>
  <cp:lastModifiedBy>ANHBAO IT</cp:lastModifiedBy>
  <cp:revision>3</cp:revision>
  <dcterms:created xsi:type="dcterms:W3CDTF">2018-10-17T15:33:15Z</dcterms:created>
  <dcterms:modified xsi:type="dcterms:W3CDTF">2024-04-07T12:11:32Z</dcterms:modified>
</cp:coreProperties>
</file>