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6E22-CF07-4C4A-9444-14D796E488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751E57-662C-45E9-85AF-E2F11C36E69B}"/>
              </a:ext>
            </a:extLst>
          </p:cNvPr>
          <p:cNvSpPr>
            <a:spLocks noGrp="1"/>
          </p:cNvSpPr>
          <p:nvPr>
            <p:ph idx="1"/>
          </p:nvPr>
        </p:nvSpPr>
        <p:spPr>
          <a:xfrm>
            <a:off x="599281" y="218282"/>
            <a:ext cx="18000663" cy="9428139"/>
          </a:xfrm>
        </p:spPr>
        <p:txBody>
          <a:bodyPr/>
          <a:lstStyle/>
          <a:p>
            <a:pPr marL="0" indent="0" algn="just">
              <a:buNone/>
            </a:pPr>
            <a:r>
              <a:rPr lang="en-US" sz="9600" b="1"/>
              <a:t>1. </a:t>
            </a:r>
            <a:r>
              <a:rPr lang="vi-VN" sz="9600" b="1"/>
              <a:t>Chúa </a:t>
            </a:r>
            <a:r>
              <a:rPr lang="vi-VN" sz="9600" b="1" dirty="0"/>
              <a:t>ơi! Đoàn con dâng về nhan Chúa này tâm tư trông chờ với ước mong. Bánh miến thơm dâng về Cha dâng ly rượu lên thiên tòa. Nguyện trời cao mưa Đấng Cứu Tinh trần gian. </a:t>
            </a:r>
            <a:endParaRPr lang="en-US" sz="9600" b="1" dirty="0"/>
          </a:p>
          <a:p>
            <a:pPr marL="0" indent="0" algn="just">
              <a:buNone/>
            </a:pPr>
            <a:br>
              <a:rPr lang="vi-VN" sz="9600" b="1" dirty="0"/>
            </a:br>
            <a:br>
              <a:rPr lang="vi-VN" sz="9600" b="1" dirty="0"/>
            </a:br>
            <a:endParaRPr lang="en-US" sz="8800" b="1" dirty="0"/>
          </a:p>
        </p:txBody>
      </p:sp>
    </p:spTree>
    <p:extLst>
      <p:ext uri="{BB962C8B-B14F-4D97-AF65-F5344CB8AC3E}">
        <p14:creationId xmlns:p14="http://schemas.microsoft.com/office/powerpoint/2010/main" val="380069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6280-D8BB-41A1-A0EE-80EFA0B1A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0A4C6F-9D3B-478D-9908-2FD1D857B1B4}"/>
              </a:ext>
            </a:extLst>
          </p:cNvPr>
          <p:cNvSpPr>
            <a:spLocks noGrp="1"/>
          </p:cNvSpPr>
          <p:nvPr>
            <p:ph idx="1"/>
          </p:nvPr>
        </p:nvSpPr>
        <p:spPr>
          <a:xfrm>
            <a:off x="599281" y="142082"/>
            <a:ext cx="18000663" cy="9504339"/>
          </a:xfrm>
        </p:spPr>
        <p:txBody>
          <a:bodyPr/>
          <a:lstStyle/>
          <a:p>
            <a:pPr marL="0" indent="0" algn="just">
              <a:buNone/>
            </a:pPr>
            <a:r>
              <a:rPr lang="vi-VN" sz="9600" b="1" dirty="0"/>
              <a:t>ĐK. Dâng lên tâm tình mong đợi giáng sinh. Dâng lên tâm tình mong đợi hòa bình. Xin trời cao mau thương ban cho trần gian thôi trông mong, cho mưa xuống trần ngàn muôn muôn hồng ân.</a:t>
            </a:r>
            <a:endParaRPr lang="en-US" sz="9600" b="1" dirty="0"/>
          </a:p>
          <a:p>
            <a:pPr marL="0" indent="0" algn="just">
              <a:buNone/>
            </a:pPr>
            <a:r>
              <a:rPr lang="vi-VN" sz="9600" b="1" dirty="0"/>
              <a:t> </a:t>
            </a:r>
            <a:br>
              <a:rPr lang="vi-VN" sz="9600" b="1" dirty="0"/>
            </a:br>
            <a:br>
              <a:rPr lang="vi-VN" sz="9600" b="1" dirty="0"/>
            </a:br>
            <a:endParaRPr lang="en-US" sz="8800" b="1" dirty="0"/>
          </a:p>
        </p:txBody>
      </p:sp>
    </p:spTree>
    <p:extLst>
      <p:ext uri="{BB962C8B-B14F-4D97-AF65-F5344CB8AC3E}">
        <p14:creationId xmlns:p14="http://schemas.microsoft.com/office/powerpoint/2010/main" val="305951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A388-9ACB-449A-99F2-789474C616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D418A0-29B3-47A9-893E-03F4372F0B41}"/>
              </a:ext>
            </a:extLst>
          </p:cNvPr>
          <p:cNvSpPr>
            <a:spLocks noGrp="1"/>
          </p:cNvSpPr>
          <p:nvPr>
            <p:ph idx="1"/>
          </p:nvPr>
        </p:nvSpPr>
        <p:spPr>
          <a:xfrm>
            <a:off x="599281" y="0"/>
            <a:ext cx="18000663" cy="9646420"/>
          </a:xfrm>
        </p:spPr>
        <p:txBody>
          <a:bodyPr/>
          <a:lstStyle/>
          <a:p>
            <a:pPr marL="0" indent="0" algn="just">
              <a:buNone/>
            </a:pPr>
            <a:r>
              <a:rPr lang="vi-VN" sz="9600" b="1" dirty="0"/>
              <a:t>2. Chúa ơi! Lòng con chân thành thống hối ngày như đêm van nài xin Chúa thương. Ngước mắt trông lên trời cao dâng muôn lời tri ân Ngài. Nguyện ngàn mây mưa Đấng muôn dân chờ mong</a:t>
            </a:r>
            <a:endParaRPr lang="en-US" sz="8800" b="1" dirty="0"/>
          </a:p>
        </p:txBody>
      </p:sp>
    </p:spTree>
    <p:extLst>
      <p:ext uri="{BB962C8B-B14F-4D97-AF65-F5344CB8AC3E}">
        <p14:creationId xmlns:p14="http://schemas.microsoft.com/office/powerpoint/2010/main" val="167699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6280-D8BB-41A1-A0EE-80EFA0B1A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0A4C6F-9D3B-478D-9908-2FD1D857B1B4}"/>
              </a:ext>
            </a:extLst>
          </p:cNvPr>
          <p:cNvSpPr>
            <a:spLocks noGrp="1"/>
          </p:cNvSpPr>
          <p:nvPr>
            <p:ph idx="1"/>
          </p:nvPr>
        </p:nvSpPr>
        <p:spPr>
          <a:xfrm>
            <a:off x="599281" y="142082"/>
            <a:ext cx="18000663" cy="9504339"/>
          </a:xfrm>
        </p:spPr>
        <p:txBody>
          <a:bodyPr/>
          <a:lstStyle/>
          <a:p>
            <a:pPr marL="0" indent="0" algn="just">
              <a:buNone/>
            </a:pPr>
            <a:r>
              <a:rPr lang="vi-VN" sz="9600" b="1" dirty="0"/>
              <a:t>ĐK. Dâng lên tâm tình mong đợi giáng sinh. Dâng lên tâm tình mong đợi hòa bình. Xin trời cao mau thương ban cho trần gian thôi trông mong, cho mưa xuống trần ngàn muôn muôn hồng ân.</a:t>
            </a:r>
            <a:endParaRPr lang="en-US" sz="9600" b="1" dirty="0"/>
          </a:p>
          <a:p>
            <a:pPr marL="0" indent="0" algn="just">
              <a:buNone/>
            </a:pPr>
            <a:r>
              <a:rPr lang="vi-VN" sz="9600" b="1" dirty="0"/>
              <a:t> </a:t>
            </a:r>
            <a:br>
              <a:rPr lang="vi-VN" sz="9600" b="1" dirty="0"/>
            </a:br>
            <a:br>
              <a:rPr lang="vi-VN" sz="9600" b="1" dirty="0"/>
            </a:br>
            <a:endParaRPr lang="en-US" sz="8800" b="1" dirty="0"/>
          </a:p>
        </p:txBody>
      </p:sp>
    </p:spTree>
    <p:extLst>
      <p:ext uri="{BB962C8B-B14F-4D97-AF65-F5344CB8AC3E}">
        <p14:creationId xmlns:p14="http://schemas.microsoft.com/office/powerpoint/2010/main" val="145010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B6AE-99D1-4166-AC4E-86EF13B8E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FCFA76-FE6E-498F-939A-D73723CB67D3}"/>
              </a:ext>
            </a:extLst>
          </p:cNvPr>
          <p:cNvSpPr>
            <a:spLocks noGrp="1"/>
          </p:cNvSpPr>
          <p:nvPr>
            <p:ph idx="1"/>
          </p:nvPr>
        </p:nvSpPr>
        <p:spPr>
          <a:xfrm>
            <a:off x="599281" y="0"/>
            <a:ext cx="18000663" cy="9646420"/>
          </a:xfrm>
        </p:spPr>
        <p:txBody>
          <a:bodyPr/>
          <a:lstStyle/>
          <a:p>
            <a:pPr marL="0" indent="0" algn="just">
              <a:buNone/>
            </a:pPr>
            <a:r>
              <a:rPr lang="vi-VN" sz="9600" b="1" dirty="0"/>
              <a:t>3. Chúa ơi! Lòng con hướng về nơi Chúa tựa hoa kia mong chờ thấy ánh dương. Giữa đêm đen mong hừng đông như nai tìm đến suối dòng. Tìm về bên nhan Chúa con đang chờ mong</a:t>
            </a:r>
            <a:endParaRPr lang="en-US" sz="8800" b="1" dirty="0"/>
          </a:p>
        </p:txBody>
      </p:sp>
    </p:spTree>
    <p:extLst>
      <p:ext uri="{BB962C8B-B14F-4D97-AF65-F5344CB8AC3E}">
        <p14:creationId xmlns:p14="http://schemas.microsoft.com/office/powerpoint/2010/main" val="370388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6280-D8BB-41A1-A0EE-80EFA0B1A0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0A4C6F-9D3B-478D-9908-2FD1D857B1B4}"/>
              </a:ext>
            </a:extLst>
          </p:cNvPr>
          <p:cNvSpPr>
            <a:spLocks noGrp="1"/>
          </p:cNvSpPr>
          <p:nvPr>
            <p:ph idx="1"/>
          </p:nvPr>
        </p:nvSpPr>
        <p:spPr>
          <a:xfrm>
            <a:off x="599281" y="142082"/>
            <a:ext cx="18000663" cy="9504339"/>
          </a:xfrm>
        </p:spPr>
        <p:txBody>
          <a:bodyPr/>
          <a:lstStyle/>
          <a:p>
            <a:pPr marL="0" indent="0" algn="just">
              <a:buNone/>
            </a:pPr>
            <a:r>
              <a:rPr lang="vi-VN" sz="9600" b="1" dirty="0"/>
              <a:t>ĐK. Dâng lên tâm tình mong đợi giáng sinh. Dâng lên tâm tình mong đợi hòa bình. Xin trời cao mau thương ban cho trần gian thôi trông mong, cho mưa xuống trần ngàn muôn muôn hồng ân.</a:t>
            </a:r>
            <a:endParaRPr lang="en-US" sz="9600" b="1" dirty="0"/>
          </a:p>
          <a:p>
            <a:pPr marL="0" indent="0" algn="just">
              <a:buNone/>
            </a:pPr>
            <a:r>
              <a:rPr lang="vi-VN" sz="9600" b="1" dirty="0"/>
              <a:t> </a:t>
            </a:r>
            <a:br>
              <a:rPr lang="vi-VN" sz="9600" b="1" dirty="0"/>
            </a:br>
            <a:br>
              <a:rPr lang="vi-VN" sz="9600" b="1" dirty="0"/>
            </a:br>
            <a:endParaRPr lang="en-US" sz="8800" b="1" dirty="0"/>
          </a:p>
        </p:txBody>
      </p:sp>
    </p:spTree>
    <p:extLst>
      <p:ext uri="{BB962C8B-B14F-4D97-AF65-F5344CB8AC3E}">
        <p14:creationId xmlns:p14="http://schemas.microsoft.com/office/powerpoint/2010/main" val="70504711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1359</TotalTime>
  <Words>267</Words>
  <Application>Microsoft Office PowerPoint</Application>
  <PresentationFormat>Custom</PresentationFormat>
  <Paragraphs>10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176</cp:revision>
  <dcterms:created xsi:type="dcterms:W3CDTF">2011-08-20T01:52:59Z</dcterms:created>
  <dcterms:modified xsi:type="dcterms:W3CDTF">2024-04-07T12:48:56Z</dcterms:modified>
</cp:coreProperties>
</file>