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21" d="100"/>
          <a:sy n="121" d="100"/>
        </p:scale>
        <p:origin x="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D821-F69C-4DBD-BF96-0DFA19FA05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E271E1-03DD-49F3-AAE9-06B7E2F54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00EBDF-CE9A-434E-AB0B-CA4C703D1100}"/>
              </a:ext>
            </a:extLst>
          </p:cNvPr>
          <p:cNvSpPr>
            <a:spLocks noGrp="1"/>
          </p:cNvSpPr>
          <p:nvPr>
            <p:ph type="dt" sz="half" idx="10"/>
          </p:nvPr>
        </p:nvSpPr>
        <p:spPr/>
        <p:txBody>
          <a:bodyPr/>
          <a:lstStyle/>
          <a:p>
            <a:fld id="{A9F45EEA-A77C-4E97-925D-9DA419AC41D3}" type="datetimeFigureOut">
              <a:rPr lang="en-US" smtClean="0"/>
              <a:t>4/9/2024</a:t>
            </a:fld>
            <a:endParaRPr lang="en-US"/>
          </a:p>
        </p:txBody>
      </p:sp>
      <p:sp>
        <p:nvSpPr>
          <p:cNvPr id="5" name="Footer Placeholder 4">
            <a:extLst>
              <a:ext uri="{FF2B5EF4-FFF2-40B4-BE49-F238E27FC236}">
                <a16:creationId xmlns:a16="http://schemas.microsoft.com/office/drawing/2014/main" id="{3CAAE241-E2A0-41F2-8382-B3D437338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56FA9-FCA0-4ADE-BF17-955F67CE6C0C}"/>
              </a:ext>
            </a:extLst>
          </p:cNvPr>
          <p:cNvSpPr>
            <a:spLocks noGrp="1"/>
          </p:cNvSpPr>
          <p:nvPr>
            <p:ph type="sldNum" sz="quarter" idx="12"/>
          </p:nvPr>
        </p:nvSpPr>
        <p:spPr/>
        <p:txBody>
          <a:bodyPr/>
          <a:lstStyle/>
          <a:p>
            <a:fld id="{A3286E9B-1A45-4600-9609-07442D6EC543}" type="slidenum">
              <a:rPr lang="en-US" smtClean="0"/>
              <a:t>‹#›</a:t>
            </a:fld>
            <a:endParaRPr lang="en-US"/>
          </a:p>
        </p:txBody>
      </p:sp>
    </p:spTree>
    <p:extLst>
      <p:ext uri="{BB962C8B-B14F-4D97-AF65-F5344CB8AC3E}">
        <p14:creationId xmlns:p14="http://schemas.microsoft.com/office/powerpoint/2010/main" val="244516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1D80-8492-4349-9703-833EC73BD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05826A-47C8-49C2-8369-886BAE87B5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B9C4F-93C6-4792-963A-2487385B1E31}"/>
              </a:ext>
            </a:extLst>
          </p:cNvPr>
          <p:cNvSpPr>
            <a:spLocks noGrp="1"/>
          </p:cNvSpPr>
          <p:nvPr>
            <p:ph type="dt" sz="half" idx="10"/>
          </p:nvPr>
        </p:nvSpPr>
        <p:spPr/>
        <p:txBody>
          <a:bodyPr/>
          <a:lstStyle/>
          <a:p>
            <a:fld id="{A9F45EEA-A77C-4E97-925D-9DA419AC41D3}" type="datetimeFigureOut">
              <a:rPr lang="en-US" smtClean="0"/>
              <a:t>4/9/2024</a:t>
            </a:fld>
            <a:endParaRPr lang="en-US"/>
          </a:p>
        </p:txBody>
      </p:sp>
      <p:sp>
        <p:nvSpPr>
          <p:cNvPr id="5" name="Footer Placeholder 4">
            <a:extLst>
              <a:ext uri="{FF2B5EF4-FFF2-40B4-BE49-F238E27FC236}">
                <a16:creationId xmlns:a16="http://schemas.microsoft.com/office/drawing/2014/main" id="{F81AFB8F-D677-4CA8-8213-37E509FD5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7519B-373A-49D1-8C50-B00020D5C0E0}"/>
              </a:ext>
            </a:extLst>
          </p:cNvPr>
          <p:cNvSpPr>
            <a:spLocks noGrp="1"/>
          </p:cNvSpPr>
          <p:nvPr>
            <p:ph type="sldNum" sz="quarter" idx="12"/>
          </p:nvPr>
        </p:nvSpPr>
        <p:spPr/>
        <p:txBody>
          <a:bodyPr/>
          <a:lstStyle/>
          <a:p>
            <a:fld id="{A3286E9B-1A45-4600-9609-07442D6EC543}" type="slidenum">
              <a:rPr lang="en-US" smtClean="0"/>
              <a:t>‹#›</a:t>
            </a:fld>
            <a:endParaRPr lang="en-US"/>
          </a:p>
        </p:txBody>
      </p:sp>
    </p:spTree>
    <p:extLst>
      <p:ext uri="{BB962C8B-B14F-4D97-AF65-F5344CB8AC3E}">
        <p14:creationId xmlns:p14="http://schemas.microsoft.com/office/powerpoint/2010/main" val="272589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1C2B5-AC10-4D44-BB01-A60FC6C92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26EEEA-AAF7-453F-B40E-AFBF275A0B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4D5F3-C1FA-4FAB-A3F1-6D7C04054D9F}"/>
              </a:ext>
            </a:extLst>
          </p:cNvPr>
          <p:cNvSpPr>
            <a:spLocks noGrp="1"/>
          </p:cNvSpPr>
          <p:nvPr>
            <p:ph type="dt" sz="half" idx="10"/>
          </p:nvPr>
        </p:nvSpPr>
        <p:spPr/>
        <p:txBody>
          <a:bodyPr/>
          <a:lstStyle/>
          <a:p>
            <a:fld id="{A9F45EEA-A77C-4E97-925D-9DA419AC41D3}" type="datetimeFigureOut">
              <a:rPr lang="en-US" smtClean="0"/>
              <a:t>4/9/2024</a:t>
            </a:fld>
            <a:endParaRPr lang="en-US"/>
          </a:p>
        </p:txBody>
      </p:sp>
      <p:sp>
        <p:nvSpPr>
          <p:cNvPr id="5" name="Footer Placeholder 4">
            <a:extLst>
              <a:ext uri="{FF2B5EF4-FFF2-40B4-BE49-F238E27FC236}">
                <a16:creationId xmlns:a16="http://schemas.microsoft.com/office/drawing/2014/main" id="{9B4061EB-E3C0-4A8E-9715-F16958309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F0471-66C0-4211-A36F-490EB759000A}"/>
              </a:ext>
            </a:extLst>
          </p:cNvPr>
          <p:cNvSpPr>
            <a:spLocks noGrp="1"/>
          </p:cNvSpPr>
          <p:nvPr>
            <p:ph type="sldNum" sz="quarter" idx="12"/>
          </p:nvPr>
        </p:nvSpPr>
        <p:spPr/>
        <p:txBody>
          <a:bodyPr/>
          <a:lstStyle/>
          <a:p>
            <a:fld id="{A3286E9B-1A45-4600-9609-07442D6EC543}" type="slidenum">
              <a:rPr lang="en-US" smtClean="0"/>
              <a:t>‹#›</a:t>
            </a:fld>
            <a:endParaRPr lang="en-US"/>
          </a:p>
        </p:txBody>
      </p:sp>
    </p:spTree>
    <p:extLst>
      <p:ext uri="{BB962C8B-B14F-4D97-AF65-F5344CB8AC3E}">
        <p14:creationId xmlns:p14="http://schemas.microsoft.com/office/powerpoint/2010/main" val="42808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0EB5-A5DE-4A31-BE6F-5BE8E49CB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EDE07-90AD-4DC5-9F94-6733A9300C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825CA-7808-4875-9170-169063005197}"/>
              </a:ext>
            </a:extLst>
          </p:cNvPr>
          <p:cNvSpPr>
            <a:spLocks noGrp="1"/>
          </p:cNvSpPr>
          <p:nvPr>
            <p:ph type="dt" sz="half" idx="10"/>
          </p:nvPr>
        </p:nvSpPr>
        <p:spPr/>
        <p:txBody>
          <a:bodyPr/>
          <a:lstStyle/>
          <a:p>
            <a:fld id="{A9F45EEA-A77C-4E97-925D-9DA419AC41D3}" type="datetimeFigureOut">
              <a:rPr lang="en-US" smtClean="0"/>
              <a:t>4/9/2024</a:t>
            </a:fld>
            <a:endParaRPr lang="en-US"/>
          </a:p>
        </p:txBody>
      </p:sp>
      <p:sp>
        <p:nvSpPr>
          <p:cNvPr id="5" name="Footer Placeholder 4">
            <a:extLst>
              <a:ext uri="{FF2B5EF4-FFF2-40B4-BE49-F238E27FC236}">
                <a16:creationId xmlns:a16="http://schemas.microsoft.com/office/drawing/2014/main" id="{1EC6658B-3EA4-4451-942B-86DA35F38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E64A3-87C6-4CD4-A8D8-87D349A883B4}"/>
              </a:ext>
            </a:extLst>
          </p:cNvPr>
          <p:cNvSpPr>
            <a:spLocks noGrp="1"/>
          </p:cNvSpPr>
          <p:nvPr>
            <p:ph type="sldNum" sz="quarter" idx="12"/>
          </p:nvPr>
        </p:nvSpPr>
        <p:spPr/>
        <p:txBody>
          <a:bodyPr/>
          <a:lstStyle/>
          <a:p>
            <a:fld id="{A3286E9B-1A45-4600-9609-07442D6EC543}" type="slidenum">
              <a:rPr lang="en-US" smtClean="0"/>
              <a:t>‹#›</a:t>
            </a:fld>
            <a:endParaRPr lang="en-US"/>
          </a:p>
        </p:txBody>
      </p:sp>
    </p:spTree>
    <p:extLst>
      <p:ext uri="{BB962C8B-B14F-4D97-AF65-F5344CB8AC3E}">
        <p14:creationId xmlns:p14="http://schemas.microsoft.com/office/powerpoint/2010/main" val="202735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9727-8002-40F0-89D4-F32ED958D6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C2F4E2-B6FB-4A3B-B678-AA3ADA2EA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2C5F8-8263-4885-BAA3-07463694F78C}"/>
              </a:ext>
            </a:extLst>
          </p:cNvPr>
          <p:cNvSpPr>
            <a:spLocks noGrp="1"/>
          </p:cNvSpPr>
          <p:nvPr>
            <p:ph type="dt" sz="half" idx="10"/>
          </p:nvPr>
        </p:nvSpPr>
        <p:spPr/>
        <p:txBody>
          <a:bodyPr/>
          <a:lstStyle/>
          <a:p>
            <a:fld id="{A9F45EEA-A77C-4E97-925D-9DA419AC41D3}" type="datetimeFigureOut">
              <a:rPr lang="en-US" smtClean="0"/>
              <a:t>4/9/2024</a:t>
            </a:fld>
            <a:endParaRPr lang="en-US"/>
          </a:p>
        </p:txBody>
      </p:sp>
      <p:sp>
        <p:nvSpPr>
          <p:cNvPr id="5" name="Footer Placeholder 4">
            <a:extLst>
              <a:ext uri="{FF2B5EF4-FFF2-40B4-BE49-F238E27FC236}">
                <a16:creationId xmlns:a16="http://schemas.microsoft.com/office/drawing/2014/main" id="{E3E84FE8-3095-42BA-9D60-892CB38F0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FFBCA-134F-448C-9F45-D7068EBFED04}"/>
              </a:ext>
            </a:extLst>
          </p:cNvPr>
          <p:cNvSpPr>
            <a:spLocks noGrp="1"/>
          </p:cNvSpPr>
          <p:nvPr>
            <p:ph type="sldNum" sz="quarter" idx="12"/>
          </p:nvPr>
        </p:nvSpPr>
        <p:spPr/>
        <p:txBody>
          <a:bodyPr/>
          <a:lstStyle/>
          <a:p>
            <a:fld id="{A3286E9B-1A45-4600-9609-07442D6EC543}" type="slidenum">
              <a:rPr lang="en-US" smtClean="0"/>
              <a:t>‹#›</a:t>
            </a:fld>
            <a:endParaRPr lang="en-US"/>
          </a:p>
        </p:txBody>
      </p:sp>
    </p:spTree>
    <p:extLst>
      <p:ext uri="{BB962C8B-B14F-4D97-AF65-F5344CB8AC3E}">
        <p14:creationId xmlns:p14="http://schemas.microsoft.com/office/powerpoint/2010/main" val="270562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1B08-B378-4F64-B043-AA2CE7637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50151-71BF-4607-AD75-420901E9B2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17E1CD-66F7-46FC-8DE8-E54413BAB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3B6935-A250-4486-9148-44390AB21BEF}"/>
              </a:ext>
            </a:extLst>
          </p:cNvPr>
          <p:cNvSpPr>
            <a:spLocks noGrp="1"/>
          </p:cNvSpPr>
          <p:nvPr>
            <p:ph type="dt" sz="half" idx="10"/>
          </p:nvPr>
        </p:nvSpPr>
        <p:spPr/>
        <p:txBody>
          <a:bodyPr/>
          <a:lstStyle/>
          <a:p>
            <a:fld id="{A9F45EEA-A77C-4E97-925D-9DA419AC41D3}" type="datetimeFigureOut">
              <a:rPr lang="en-US" smtClean="0"/>
              <a:t>4/9/2024</a:t>
            </a:fld>
            <a:endParaRPr lang="en-US"/>
          </a:p>
        </p:txBody>
      </p:sp>
      <p:sp>
        <p:nvSpPr>
          <p:cNvPr id="6" name="Footer Placeholder 5">
            <a:extLst>
              <a:ext uri="{FF2B5EF4-FFF2-40B4-BE49-F238E27FC236}">
                <a16:creationId xmlns:a16="http://schemas.microsoft.com/office/drawing/2014/main" id="{E0D65109-959F-44DA-B770-2F576F53ED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E7A54-3B5D-45A2-9580-61D1B16C36B6}"/>
              </a:ext>
            </a:extLst>
          </p:cNvPr>
          <p:cNvSpPr>
            <a:spLocks noGrp="1"/>
          </p:cNvSpPr>
          <p:nvPr>
            <p:ph type="sldNum" sz="quarter" idx="12"/>
          </p:nvPr>
        </p:nvSpPr>
        <p:spPr/>
        <p:txBody>
          <a:bodyPr/>
          <a:lstStyle/>
          <a:p>
            <a:fld id="{A3286E9B-1A45-4600-9609-07442D6EC543}" type="slidenum">
              <a:rPr lang="en-US" smtClean="0"/>
              <a:t>‹#›</a:t>
            </a:fld>
            <a:endParaRPr lang="en-US"/>
          </a:p>
        </p:txBody>
      </p:sp>
    </p:spTree>
    <p:extLst>
      <p:ext uri="{BB962C8B-B14F-4D97-AF65-F5344CB8AC3E}">
        <p14:creationId xmlns:p14="http://schemas.microsoft.com/office/powerpoint/2010/main" val="343865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9545-DCA2-4C73-A4BA-946189CFE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836C93-3927-4527-B7BF-C25E780EC8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84F807-7A4E-4B60-A7DB-AED8D7BDEA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426DB1-9BA9-423B-A1EA-D41D2F95E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047AB-66EF-45E8-8D45-7799843C2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FC511-61C0-4D7D-ACB8-760083A65115}"/>
              </a:ext>
            </a:extLst>
          </p:cNvPr>
          <p:cNvSpPr>
            <a:spLocks noGrp="1"/>
          </p:cNvSpPr>
          <p:nvPr>
            <p:ph type="dt" sz="half" idx="10"/>
          </p:nvPr>
        </p:nvSpPr>
        <p:spPr/>
        <p:txBody>
          <a:bodyPr/>
          <a:lstStyle/>
          <a:p>
            <a:fld id="{A9F45EEA-A77C-4E97-925D-9DA419AC41D3}" type="datetimeFigureOut">
              <a:rPr lang="en-US" smtClean="0"/>
              <a:t>4/9/2024</a:t>
            </a:fld>
            <a:endParaRPr lang="en-US"/>
          </a:p>
        </p:txBody>
      </p:sp>
      <p:sp>
        <p:nvSpPr>
          <p:cNvPr id="8" name="Footer Placeholder 7">
            <a:extLst>
              <a:ext uri="{FF2B5EF4-FFF2-40B4-BE49-F238E27FC236}">
                <a16:creationId xmlns:a16="http://schemas.microsoft.com/office/drawing/2014/main" id="{18C15819-8661-43B7-AFF5-4CC1A3374B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FEA316-FFB3-4BB4-8F26-36C63C5CA66C}"/>
              </a:ext>
            </a:extLst>
          </p:cNvPr>
          <p:cNvSpPr>
            <a:spLocks noGrp="1"/>
          </p:cNvSpPr>
          <p:nvPr>
            <p:ph type="sldNum" sz="quarter" idx="12"/>
          </p:nvPr>
        </p:nvSpPr>
        <p:spPr/>
        <p:txBody>
          <a:bodyPr/>
          <a:lstStyle/>
          <a:p>
            <a:fld id="{A3286E9B-1A45-4600-9609-07442D6EC543}" type="slidenum">
              <a:rPr lang="en-US" smtClean="0"/>
              <a:t>‹#›</a:t>
            </a:fld>
            <a:endParaRPr lang="en-US"/>
          </a:p>
        </p:txBody>
      </p:sp>
    </p:spTree>
    <p:extLst>
      <p:ext uri="{BB962C8B-B14F-4D97-AF65-F5344CB8AC3E}">
        <p14:creationId xmlns:p14="http://schemas.microsoft.com/office/powerpoint/2010/main" val="421955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9C05-B492-43C2-AD7D-12B8A3ECB5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509BFF-3AF2-4233-B622-9E5E4EBE99DF}"/>
              </a:ext>
            </a:extLst>
          </p:cNvPr>
          <p:cNvSpPr>
            <a:spLocks noGrp="1"/>
          </p:cNvSpPr>
          <p:nvPr>
            <p:ph type="dt" sz="half" idx="10"/>
          </p:nvPr>
        </p:nvSpPr>
        <p:spPr/>
        <p:txBody>
          <a:bodyPr/>
          <a:lstStyle/>
          <a:p>
            <a:fld id="{A9F45EEA-A77C-4E97-925D-9DA419AC41D3}" type="datetimeFigureOut">
              <a:rPr lang="en-US" smtClean="0"/>
              <a:t>4/9/2024</a:t>
            </a:fld>
            <a:endParaRPr lang="en-US"/>
          </a:p>
        </p:txBody>
      </p:sp>
      <p:sp>
        <p:nvSpPr>
          <p:cNvPr id="4" name="Footer Placeholder 3">
            <a:extLst>
              <a:ext uri="{FF2B5EF4-FFF2-40B4-BE49-F238E27FC236}">
                <a16:creationId xmlns:a16="http://schemas.microsoft.com/office/drawing/2014/main" id="{686D2E10-F451-4610-B017-42094C876A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17DC01-DDFA-4259-84D4-D0BFC19E40B2}"/>
              </a:ext>
            </a:extLst>
          </p:cNvPr>
          <p:cNvSpPr>
            <a:spLocks noGrp="1"/>
          </p:cNvSpPr>
          <p:nvPr>
            <p:ph type="sldNum" sz="quarter" idx="12"/>
          </p:nvPr>
        </p:nvSpPr>
        <p:spPr/>
        <p:txBody>
          <a:bodyPr/>
          <a:lstStyle/>
          <a:p>
            <a:fld id="{A3286E9B-1A45-4600-9609-07442D6EC543}" type="slidenum">
              <a:rPr lang="en-US" smtClean="0"/>
              <a:t>‹#›</a:t>
            </a:fld>
            <a:endParaRPr lang="en-US"/>
          </a:p>
        </p:txBody>
      </p:sp>
    </p:spTree>
    <p:extLst>
      <p:ext uri="{BB962C8B-B14F-4D97-AF65-F5344CB8AC3E}">
        <p14:creationId xmlns:p14="http://schemas.microsoft.com/office/powerpoint/2010/main" val="188173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256A0-C050-46EA-9AD9-EBFD7AABD438}"/>
              </a:ext>
            </a:extLst>
          </p:cNvPr>
          <p:cNvSpPr>
            <a:spLocks noGrp="1"/>
          </p:cNvSpPr>
          <p:nvPr>
            <p:ph type="dt" sz="half" idx="10"/>
          </p:nvPr>
        </p:nvSpPr>
        <p:spPr/>
        <p:txBody>
          <a:bodyPr/>
          <a:lstStyle/>
          <a:p>
            <a:fld id="{A9F45EEA-A77C-4E97-925D-9DA419AC41D3}" type="datetimeFigureOut">
              <a:rPr lang="en-US" smtClean="0"/>
              <a:t>4/9/2024</a:t>
            </a:fld>
            <a:endParaRPr lang="en-US"/>
          </a:p>
        </p:txBody>
      </p:sp>
      <p:sp>
        <p:nvSpPr>
          <p:cNvPr id="3" name="Footer Placeholder 2">
            <a:extLst>
              <a:ext uri="{FF2B5EF4-FFF2-40B4-BE49-F238E27FC236}">
                <a16:creationId xmlns:a16="http://schemas.microsoft.com/office/drawing/2014/main" id="{42B3E9DC-14FF-4D9E-B8A8-AE75690389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F337BD-AF22-4862-854B-DEA7C0E27C92}"/>
              </a:ext>
            </a:extLst>
          </p:cNvPr>
          <p:cNvSpPr>
            <a:spLocks noGrp="1"/>
          </p:cNvSpPr>
          <p:nvPr>
            <p:ph type="sldNum" sz="quarter" idx="12"/>
          </p:nvPr>
        </p:nvSpPr>
        <p:spPr/>
        <p:txBody>
          <a:bodyPr/>
          <a:lstStyle/>
          <a:p>
            <a:fld id="{A3286E9B-1A45-4600-9609-07442D6EC543}" type="slidenum">
              <a:rPr lang="en-US" smtClean="0"/>
              <a:t>‹#›</a:t>
            </a:fld>
            <a:endParaRPr lang="en-US"/>
          </a:p>
        </p:txBody>
      </p:sp>
    </p:spTree>
    <p:extLst>
      <p:ext uri="{BB962C8B-B14F-4D97-AF65-F5344CB8AC3E}">
        <p14:creationId xmlns:p14="http://schemas.microsoft.com/office/powerpoint/2010/main" val="1761090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4984-4264-431E-8708-0538BDC70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E137CC-4EE9-42CC-9495-E5CF78079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5BEEB9-689D-477F-9DE0-5FB23DC49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51568C-9A84-442D-A270-C4E2381AA52D}"/>
              </a:ext>
            </a:extLst>
          </p:cNvPr>
          <p:cNvSpPr>
            <a:spLocks noGrp="1"/>
          </p:cNvSpPr>
          <p:nvPr>
            <p:ph type="dt" sz="half" idx="10"/>
          </p:nvPr>
        </p:nvSpPr>
        <p:spPr/>
        <p:txBody>
          <a:bodyPr/>
          <a:lstStyle/>
          <a:p>
            <a:fld id="{A9F45EEA-A77C-4E97-925D-9DA419AC41D3}" type="datetimeFigureOut">
              <a:rPr lang="en-US" smtClean="0"/>
              <a:t>4/9/2024</a:t>
            </a:fld>
            <a:endParaRPr lang="en-US"/>
          </a:p>
        </p:txBody>
      </p:sp>
      <p:sp>
        <p:nvSpPr>
          <p:cNvPr id="6" name="Footer Placeholder 5">
            <a:extLst>
              <a:ext uri="{FF2B5EF4-FFF2-40B4-BE49-F238E27FC236}">
                <a16:creationId xmlns:a16="http://schemas.microsoft.com/office/drawing/2014/main" id="{F338FE2F-E6D3-4155-B586-EB84EF9DE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9FE78-0695-4C52-BEE1-318AC759B7DD}"/>
              </a:ext>
            </a:extLst>
          </p:cNvPr>
          <p:cNvSpPr>
            <a:spLocks noGrp="1"/>
          </p:cNvSpPr>
          <p:nvPr>
            <p:ph type="sldNum" sz="quarter" idx="12"/>
          </p:nvPr>
        </p:nvSpPr>
        <p:spPr/>
        <p:txBody>
          <a:bodyPr/>
          <a:lstStyle/>
          <a:p>
            <a:fld id="{A3286E9B-1A45-4600-9609-07442D6EC543}" type="slidenum">
              <a:rPr lang="en-US" smtClean="0"/>
              <a:t>‹#›</a:t>
            </a:fld>
            <a:endParaRPr lang="en-US"/>
          </a:p>
        </p:txBody>
      </p:sp>
    </p:spTree>
    <p:extLst>
      <p:ext uri="{BB962C8B-B14F-4D97-AF65-F5344CB8AC3E}">
        <p14:creationId xmlns:p14="http://schemas.microsoft.com/office/powerpoint/2010/main" val="251501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5DFF-BA61-46DA-8195-D08F2EC77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23C5D7-3AA4-4F90-8DA2-C745F7FD2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F339E2-DC58-48A2-891E-BFE62EABC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77C78-6CD2-4C4F-AEBC-284B3970A88C}"/>
              </a:ext>
            </a:extLst>
          </p:cNvPr>
          <p:cNvSpPr>
            <a:spLocks noGrp="1"/>
          </p:cNvSpPr>
          <p:nvPr>
            <p:ph type="dt" sz="half" idx="10"/>
          </p:nvPr>
        </p:nvSpPr>
        <p:spPr/>
        <p:txBody>
          <a:bodyPr/>
          <a:lstStyle/>
          <a:p>
            <a:fld id="{A9F45EEA-A77C-4E97-925D-9DA419AC41D3}" type="datetimeFigureOut">
              <a:rPr lang="en-US" smtClean="0"/>
              <a:t>4/9/2024</a:t>
            </a:fld>
            <a:endParaRPr lang="en-US"/>
          </a:p>
        </p:txBody>
      </p:sp>
      <p:sp>
        <p:nvSpPr>
          <p:cNvPr id="6" name="Footer Placeholder 5">
            <a:extLst>
              <a:ext uri="{FF2B5EF4-FFF2-40B4-BE49-F238E27FC236}">
                <a16:creationId xmlns:a16="http://schemas.microsoft.com/office/drawing/2014/main" id="{F602E23A-1A33-48D7-9251-639E2EAD3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BD007-0042-4E75-9264-970304601EFF}"/>
              </a:ext>
            </a:extLst>
          </p:cNvPr>
          <p:cNvSpPr>
            <a:spLocks noGrp="1"/>
          </p:cNvSpPr>
          <p:nvPr>
            <p:ph type="sldNum" sz="quarter" idx="12"/>
          </p:nvPr>
        </p:nvSpPr>
        <p:spPr/>
        <p:txBody>
          <a:bodyPr/>
          <a:lstStyle/>
          <a:p>
            <a:fld id="{A3286E9B-1A45-4600-9609-07442D6EC543}" type="slidenum">
              <a:rPr lang="en-US" smtClean="0"/>
              <a:t>‹#›</a:t>
            </a:fld>
            <a:endParaRPr lang="en-US"/>
          </a:p>
        </p:txBody>
      </p:sp>
    </p:spTree>
    <p:extLst>
      <p:ext uri="{BB962C8B-B14F-4D97-AF65-F5344CB8AC3E}">
        <p14:creationId xmlns:p14="http://schemas.microsoft.com/office/powerpoint/2010/main" val="355634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0A7EEA-8917-4A06-84C8-04ED9A8D4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2ECD4-03CE-4479-95B0-5EB91B24A3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D824B-2605-44D2-B37D-D8A2653F68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5EEA-A77C-4E97-925D-9DA419AC41D3}" type="datetimeFigureOut">
              <a:rPr lang="en-US" smtClean="0"/>
              <a:t>4/9/2024</a:t>
            </a:fld>
            <a:endParaRPr lang="en-US"/>
          </a:p>
        </p:txBody>
      </p:sp>
      <p:sp>
        <p:nvSpPr>
          <p:cNvPr id="5" name="Footer Placeholder 4">
            <a:extLst>
              <a:ext uri="{FF2B5EF4-FFF2-40B4-BE49-F238E27FC236}">
                <a16:creationId xmlns:a16="http://schemas.microsoft.com/office/drawing/2014/main" id="{4A30FCA0-7053-4921-B3E2-69356BBF9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6228A0-9CF3-4D33-A01F-BD4C4AF3E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86E9B-1A45-4600-9609-07442D6EC543}" type="slidenum">
              <a:rPr lang="en-US" smtClean="0"/>
              <a:t>‹#›</a:t>
            </a:fld>
            <a:endParaRPr lang="en-US"/>
          </a:p>
        </p:txBody>
      </p:sp>
    </p:spTree>
    <p:extLst>
      <p:ext uri="{BB962C8B-B14F-4D97-AF65-F5344CB8AC3E}">
        <p14:creationId xmlns:p14="http://schemas.microsoft.com/office/powerpoint/2010/main" val="694371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6-3506-4301-A1E9-C82A99DC3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7BB777-34F3-4FBB-865C-50A6772E6B30}"/>
              </a:ext>
            </a:extLst>
          </p:cNvPr>
          <p:cNvSpPr>
            <a:spLocks noGrp="1"/>
          </p:cNvSpPr>
          <p:nvPr>
            <p:ph idx="1"/>
          </p:nvPr>
        </p:nvSpPr>
        <p:spPr>
          <a:xfrm>
            <a:off x="417786" y="357242"/>
            <a:ext cx="11469414" cy="4351338"/>
          </a:xfrm>
        </p:spPr>
        <p:txBody>
          <a:bodyPr>
            <a:noAutofit/>
          </a:bodyPr>
          <a:lstStyle/>
          <a:p>
            <a:pPr marL="0" indent="0" algn="just">
              <a:buNone/>
            </a:pPr>
            <a:r>
              <a:rPr lang="vi-VN" sz="6600" b="1" i="0" dirty="0">
                <a:effectLst/>
              </a:rPr>
              <a:t>1. Ngày đầu một năm xin dâng trọn xác hồn. Hòa lời tụng ca tiếng hát hiệp tiếng đàn. Chào mừng Xuân Mới này đoàn con chúc khen. Chúa Cha nhân lành Chúa Ngôi Con, Thánh Thần.</a:t>
            </a:r>
            <a:endParaRPr lang="en-US" sz="6600" b="1" i="0" dirty="0">
              <a:effectLst/>
            </a:endParaRPr>
          </a:p>
          <a:p>
            <a:pPr marL="0" indent="0" algn="just">
              <a:buNone/>
            </a:pPr>
            <a:br>
              <a:rPr lang="vi-VN" sz="6600" b="1" dirty="0"/>
            </a:br>
            <a:endParaRPr lang="en-US" sz="6600" b="1" dirty="0"/>
          </a:p>
        </p:txBody>
      </p:sp>
      <p:sp>
        <p:nvSpPr>
          <p:cNvPr id="4" name="TextBox 3">
            <a:extLst>
              <a:ext uri="{FF2B5EF4-FFF2-40B4-BE49-F238E27FC236}">
                <a16:creationId xmlns:a16="http://schemas.microsoft.com/office/drawing/2014/main" id="{AB1B6EBA-7B85-4840-A6D7-D194FA663197}"/>
              </a:ext>
            </a:extLst>
          </p:cNvPr>
          <p:cNvSpPr txBox="1"/>
          <p:nvPr/>
        </p:nvSpPr>
        <p:spPr>
          <a:xfrm>
            <a:off x="3040006" y="0"/>
            <a:ext cx="6224974" cy="400110"/>
          </a:xfrm>
          <a:prstGeom prst="rect">
            <a:avLst/>
          </a:prstGeom>
          <a:noFill/>
        </p:spPr>
        <p:txBody>
          <a:bodyPr wrap="none" rtlCol="0">
            <a:spAutoFit/>
          </a:bodyPr>
          <a:lstStyle/>
          <a:p>
            <a:pPr algn="ctr"/>
            <a:r>
              <a:rPr lang="en-US" sz="2000" b="1">
                <a:latin typeface="Arial" panose="020B0604020202020204" pitchFamily="34" charset="0"/>
                <a:cs typeface="Arial" panose="020B0604020202020204" pitchFamily="34" charset="0"/>
              </a:rPr>
              <a:t>NGÀY ĐẦU MỘT NĂM XIN DÂNG TRỌN XÁC HỒN</a:t>
            </a:r>
          </a:p>
        </p:txBody>
      </p:sp>
    </p:spTree>
    <p:extLst>
      <p:ext uri="{BB962C8B-B14F-4D97-AF65-F5344CB8AC3E}">
        <p14:creationId xmlns:p14="http://schemas.microsoft.com/office/powerpoint/2010/main" val="427218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2317-5757-4A34-81CE-E0AC9EA100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22EB55-404E-4E95-A77E-CB394115F36E}"/>
              </a:ext>
            </a:extLst>
          </p:cNvPr>
          <p:cNvSpPr>
            <a:spLocks noGrp="1"/>
          </p:cNvSpPr>
          <p:nvPr>
            <p:ph idx="1"/>
          </p:nvPr>
        </p:nvSpPr>
        <p:spPr>
          <a:xfrm>
            <a:off x="346841" y="444500"/>
            <a:ext cx="11477297" cy="4351338"/>
          </a:xfrm>
        </p:spPr>
        <p:txBody>
          <a:bodyPr>
            <a:noAutofit/>
          </a:bodyPr>
          <a:lstStyle/>
          <a:p>
            <a:pPr marL="0" indent="0" algn="just">
              <a:buNone/>
            </a:pPr>
            <a:r>
              <a:rPr lang="vi-VN" sz="6600" b="1" i="0" dirty="0">
                <a:effectLst/>
              </a:rPr>
              <a:t>ĐK. Kính chúc, chúc tụng Chúa muôn loài. Kính chúc, chúc tụng Chúa đến muôn đời. Kính chúc Chúa Mùa Xuân tươi thắm. Kính chúc Chúa ngàn đời Mùa Xuân vui.</a:t>
            </a:r>
            <a:endParaRPr lang="en-US" sz="6600" b="1" i="0" dirty="0">
              <a:effectLst/>
            </a:endParaRPr>
          </a:p>
          <a:p>
            <a:pPr marL="0" indent="0" algn="just">
              <a:buNone/>
            </a:pPr>
            <a:br>
              <a:rPr lang="vi-VN" sz="6600" b="1" dirty="0"/>
            </a:br>
            <a:endParaRPr lang="en-US" sz="6600" b="1" dirty="0"/>
          </a:p>
        </p:txBody>
      </p:sp>
      <p:sp>
        <p:nvSpPr>
          <p:cNvPr id="4" name="TextBox 3">
            <a:extLst>
              <a:ext uri="{FF2B5EF4-FFF2-40B4-BE49-F238E27FC236}">
                <a16:creationId xmlns:a16="http://schemas.microsoft.com/office/drawing/2014/main" id="{7BBB3091-2F69-4F30-B190-714465A11B44}"/>
              </a:ext>
            </a:extLst>
          </p:cNvPr>
          <p:cNvSpPr txBox="1"/>
          <p:nvPr/>
        </p:nvSpPr>
        <p:spPr>
          <a:xfrm>
            <a:off x="3040006" y="0"/>
            <a:ext cx="6224974" cy="400110"/>
          </a:xfrm>
          <a:prstGeom prst="rect">
            <a:avLst/>
          </a:prstGeom>
          <a:noFill/>
        </p:spPr>
        <p:txBody>
          <a:bodyPr wrap="none" rtlCol="0">
            <a:spAutoFit/>
          </a:bodyPr>
          <a:lstStyle/>
          <a:p>
            <a:pPr algn="ctr"/>
            <a:r>
              <a:rPr lang="en-US" sz="2000" b="1">
                <a:latin typeface="Arial" panose="020B0604020202020204" pitchFamily="34" charset="0"/>
                <a:cs typeface="Arial" panose="020B0604020202020204" pitchFamily="34" charset="0"/>
              </a:rPr>
              <a:t>NGÀY ĐẦU MỘT NĂM XIN DÂNG TRỌN XÁC HỒN</a:t>
            </a:r>
          </a:p>
        </p:txBody>
      </p:sp>
    </p:spTree>
    <p:extLst>
      <p:ext uri="{BB962C8B-B14F-4D97-AF65-F5344CB8AC3E}">
        <p14:creationId xmlns:p14="http://schemas.microsoft.com/office/powerpoint/2010/main" val="66410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6320-B403-404A-BCF7-B2133BB173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06B2D0-A43D-494C-85B7-994B46CAF84F}"/>
              </a:ext>
            </a:extLst>
          </p:cNvPr>
          <p:cNvSpPr>
            <a:spLocks noGrp="1"/>
          </p:cNvSpPr>
          <p:nvPr>
            <p:ph idx="1"/>
          </p:nvPr>
        </p:nvSpPr>
        <p:spPr>
          <a:xfrm>
            <a:off x="386255" y="409906"/>
            <a:ext cx="11445766" cy="4351338"/>
          </a:xfrm>
        </p:spPr>
        <p:txBody>
          <a:bodyPr>
            <a:noAutofit/>
          </a:bodyPr>
          <a:lstStyle/>
          <a:p>
            <a:pPr marL="0" indent="0" algn="just">
              <a:buNone/>
            </a:pPr>
            <a:r>
              <a:rPr lang="vi-VN" sz="6600" b="1" i="0">
                <a:effectLst/>
              </a:rPr>
              <a:t>2</a:t>
            </a:r>
            <a:r>
              <a:rPr lang="vi-VN" sz="6600" b="1" i="0" dirty="0">
                <a:effectLst/>
              </a:rPr>
              <a:t>. Ngày đầu một năm dâng Cha này lễ vật. Là lòng tạ ơn cảm mến trọn ý tình. Ngàn lời tôn kính ngàn lời ca chúc vinh. Kết trong rượu lành bánh thiêng nuôi xác hồn.</a:t>
            </a:r>
            <a:endParaRPr lang="en-US" sz="6600" b="1" i="0" dirty="0">
              <a:effectLst/>
            </a:endParaRPr>
          </a:p>
          <a:p>
            <a:pPr marL="0" indent="0" algn="just">
              <a:buNone/>
            </a:pPr>
            <a:br>
              <a:rPr lang="vi-VN" sz="6600" b="1" dirty="0"/>
            </a:br>
            <a:endParaRPr lang="en-US" sz="6600" b="1" dirty="0"/>
          </a:p>
          <a:p>
            <a:pPr marL="0" indent="0" algn="just">
              <a:buNone/>
            </a:pPr>
            <a:endParaRPr lang="en-US" sz="6600" b="1" dirty="0"/>
          </a:p>
        </p:txBody>
      </p:sp>
      <p:sp>
        <p:nvSpPr>
          <p:cNvPr id="4" name="TextBox 3">
            <a:extLst>
              <a:ext uri="{FF2B5EF4-FFF2-40B4-BE49-F238E27FC236}">
                <a16:creationId xmlns:a16="http://schemas.microsoft.com/office/drawing/2014/main" id="{818E1B56-363D-4E17-9230-F7F4F150127A}"/>
              </a:ext>
            </a:extLst>
          </p:cNvPr>
          <p:cNvSpPr txBox="1"/>
          <p:nvPr/>
        </p:nvSpPr>
        <p:spPr>
          <a:xfrm>
            <a:off x="3040006" y="0"/>
            <a:ext cx="6224974" cy="400110"/>
          </a:xfrm>
          <a:prstGeom prst="rect">
            <a:avLst/>
          </a:prstGeom>
          <a:noFill/>
        </p:spPr>
        <p:txBody>
          <a:bodyPr wrap="none" rtlCol="0">
            <a:spAutoFit/>
          </a:bodyPr>
          <a:lstStyle/>
          <a:p>
            <a:pPr algn="ctr"/>
            <a:r>
              <a:rPr lang="en-US" sz="2000" b="1">
                <a:latin typeface="Arial" panose="020B0604020202020204" pitchFamily="34" charset="0"/>
                <a:cs typeface="Arial" panose="020B0604020202020204" pitchFamily="34" charset="0"/>
              </a:rPr>
              <a:t>NGÀY ĐẦU MỘT NĂM XIN DÂNG TRỌN XÁC HỒN</a:t>
            </a:r>
          </a:p>
        </p:txBody>
      </p:sp>
    </p:spTree>
    <p:extLst>
      <p:ext uri="{BB962C8B-B14F-4D97-AF65-F5344CB8AC3E}">
        <p14:creationId xmlns:p14="http://schemas.microsoft.com/office/powerpoint/2010/main" val="281234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2317-5757-4A34-81CE-E0AC9EA100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22EB55-404E-4E95-A77E-CB394115F36E}"/>
              </a:ext>
            </a:extLst>
          </p:cNvPr>
          <p:cNvSpPr>
            <a:spLocks noGrp="1"/>
          </p:cNvSpPr>
          <p:nvPr>
            <p:ph idx="1"/>
          </p:nvPr>
        </p:nvSpPr>
        <p:spPr>
          <a:xfrm>
            <a:off x="346841" y="444500"/>
            <a:ext cx="11477297" cy="4351338"/>
          </a:xfrm>
        </p:spPr>
        <p:txBody>
          <a:bodyPr>
            <a:noAutofit/>
          </a:bodyPr>
          <a:lstStyle/>
          <a:p>
            <a:pPr marL="0" indent="0" algn="just">
              <a:buNone/>
            </a:pPr>
            <a:r>
              <a:rPr lang="vi-VN" sz="6600" b="1" i="0" dirty="0">
                <a:effectLst/>
              </a:rPr>
              <a:t>ĐK. Kính chúc, chúc tụng Chúa muôn loài. Kính chúc, chúc tụng Chúa đến muôn đời. Kính chúc Chúa Mùa Xuân tươi thắm. Kính chúc Chúa ngàn đời Mùa Xuân vui.</a:t>
            </a:r>
            <a:endParaRPr lang="en-US" sz="6600" b="1" i="0" dirty="0">
              <a:effectLst/>
            </a:endParaRPr>
          </a:p>
          <a:p>
            <a:pPr marL="0" indent="0" algn="just">
              <a:buNone/>
            </a:pPr>
            <a:br>
              <a:rPr lang="vi-VN" sz="6600" b="1" dirty="0"/>
            </a:br>
            <a:endParaRPr lang="en-US" sz="6600" b="1" dirty="0"/>
          </a:p>
        </p:txBody>
      </p:sp>
      <p:sp>
        <p:nvSpPr>
          <p:cNvPr id="4" name="TextBox 3">
            <a:extLst>
              <a:ext uri="{FF2B5EF4-FFF2-40B4-BE49-F238E27FC236}">
                <a16:creationId xmlns:a16="http://schemas.microsoft.com/office/drawing/2014/main" id="{7BBB3091-2F69-4F30-B190-714465A11B44}"/>
              </a:ext>
            </a:extLst>
          </p:cNvPr>
          <p:cNvSpPr txBox="1"/>
          <p:nvPr/>
        </p:nvSpPr>
        <p:spPr>
          <a:xfrm>
            <a:off x="3040006" y="0"/>
            <a:ext cx="6224974" cy="400110"/>
          </a:xfrm>
          <a:prstGeom prst="rect">
            <a:avLst/>
          </a:prstGeom>
          <a:noFill/>
        </p:spPr>
        <p:txBody>
          <a:bodyPr wrap="none" rtlCol="0">
            <a:spAutoFit/>
          </a:bodyPr>
          <a:lstStyle/>
          <a:p>
            <a:pPr algn="ctr"/>
            <a:r>
              <a:rPr lang="en-US" sz="2000" b="1">
                <a:latin typeface="Arial" panose="020B0604020202020204" pitchFamily="34" charset="0"/>
                <a:cs typeface="Arial" panose="020B0604020202020204" pitchFamily="34" charset="0"/>
              </a:rPr>
              <a:t>NGÀY ĐẦU MỘT NĂM XIN DÂNG TRỌN XÁC HỒN</a:t>
            </a:r>
          </a:p>
        </p:txBody>
      </p:sp>
    </p:spTree>
    <p:extLst>
      <p:ext uri="{BB962C8B-B14F-4D97-AF65-F5344CB8AC3E}">
        <p14:creationId xmlns:p14="http://schemas.microsoft.com/office/powerpoint/2010/main" val="254438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4E02-6C16-4210-AE45-FA0412F891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B4447A-F70F-4C88-A422-10E3584F3FF3}"/>
              </a:ext>
            </a:extLst>
          </p:cNvPr>
          <p:cNvSpPr>
            <a:spLocks noGrp="1"/>
          </p:cNvSpPr>
          <p:nvPr>
            <p:ph idx="1"/>
          </p:nvPr>
        </p:nvSpPr>
        <p:spPr>
          <a:xfrm>
            <a:off x="346841" y="373008"/>
            <a:ext cx="11469414" cy="4351338"/>
          </a:xfrm>
        </p:spPr>
        <p:txBody>
          <a:bodyPr>
            <a:noAutofit/>
          </a:bodyPr>
          <a:lstStyle/>
          <a:p>
            <a:pPr marL="0" indent="0" algn="just">
              <a:buNone/>
            </a:pPr>
            <a:r>
              <a:rPr lang="vi-VN" sz="6600" b="1" i="0" dirty="0">
                <a:effectLst/>
              </a:rPr>
              <a:t>3. Lễ vật hôm nay muôn dân cùng kết lời. Nguyện cầu Cha thương xuống mãi ơn thái hòa. Người người hiệp nhất một tình yêu Chúa ban. Khắp nơi an hòa Chúa ơi thương chấp nhận.</a:t>
            </a:r>
            <a:endParaRPr lang="en-US" sz="6600" b="1" i="0" dirty="0">
              <a:effectLst/>
            </a:endParaRPr>
          </a:p>
          <a:p>
            <a:pPr marL="0" indent="0" algn="just">
              <a:buNone/>
            </a:pPr>
            <a:br>
              <a:rPr lang="vi-VN" sz="6600" b="1" dirty="0"/>
            </a:br>
            <a:br>
              <a:rPr lang="vi-VN" sz="6600" b="1" dirty="0"/>
            </a:br>
            <a:endParaRPr lang="en-US" sz="6600" b="1" dirty="0"/>
          </a:p>
        </p:txBody>
      </p:sp>
      <p:sp>
        <p:nvSpPr>
          <p:cNvPr id="4" name="TextBox 3">
            <a:extLst>
              <a:ext uri="{FF2B5EF4-FFF2-40B4-BE49-F238E27FC236}">
                <a16:creationId xmlns:a16="http://schemas.microsoft.com/office/drawing/2014/main" id="{90243AF8-141B-4AD6-8B7C-318466CAFE28}"/>
              </a:ext>
            </a:extLst>
          </p:cNvPr>
          <p:cNvSpPr txBox="1"/>
          <p:nvPr/>
        </p:nvSpPr>
        <p:spPr>
          <a:xfrm>
            <a:off x="3040006" y="0"/>
            <a:ext cx="6224974" cy="400110"/>
          </a:xfrm>
          <a:prstGeom prst="rect">
            <a:avLst/>
          </a:prstGeom>
          <a:noFill/>
        </p:spPr>
        <p:txBody>
          <a:bodyPr wrap="none" rtlCol="0">
            <a:spAutoFit/>
          </a:bodyPr>
          <a:lstStyle/>
          <a:p>
            <a:pPr algn="ctr"/>
            <a:r>
              <a:rPr lang="en-US" sz="2000" b="1">
                <a:latin typeface="Arial" panose="020B0604020202020204" pitchFamily="34" charset="0"/>
                <a:cs typeface="Arial" panose="020B0604020202020204" pitchFamily="34" charset="0"/>
              </a:rPr>
              <a:t>NGÀY ĐẦU MỘT NĂM XIN DÂNG TRỌN XÁC HỒN</a:t>
            </a:r>
          </a:p>
        </p:txBody>
      </p:sp>
    </p:spTree>
    <p:extLst>
      <p:ext uri="{BB962C8B-B14F-4D97-AF65-F5344CB8AC3E}">
        <p14:creationId xmlns:p14="http://schemas.microsoft.com/office/powerpoint/2010/main" val="10309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2317-5757-4A34-81CE-E0AC9EA100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22EB55-404E-4E95-A77E-CB394115F36E}"/>
              </a:ext>
            </a:extLst>
          </p:cNvPr>
          <p:cNvSpPr>
            <a:spLocks noGrp="1"/>
          </p:cNvSpPr>
          <p:nvPr>
            <p:ph idx="1"/>
          </p:nvPr>
        </p:nvSpPr>
        <p:spPr>
          <a:xfrm>
            <a:off x="346841" y="444500"/>
            <a:ext cx="11477297" cy="4351338"/>
          </a:xfrm>
        </p:spPr>
        <p:txBody>
          <a:bodyPr>
            <a:noAutofit/>
          </a:bodyPr>
          <a:lstStyle/>
          <a:p>
            <a:pPr marL="0" indent="0" algn="just">
              <a:buNone/>
            </a:pPr>
            <a:r>
              <a:rPr lang="vi-VN" sz="6600" b="1" i="0" dirty="0">
                <a:effectLst/>
              </a:rPr>
              <a:t>ĐK. Kính chúc, chúc tụng Chúa muôn loài. Kính chúc, chúc tụng Chúa đến muôn đời. Kính chúc Chúa Mùa Xuân tươi thắm. Kính chúc Chúa ngàn đời Mùa Xuân vui.</a:t>
            </a:r>
            <a:endParaRPr lang="en-US" sz="6600" b="1" i="0" dirty="0">
              <a:effectLst/>
            </a:endParaRPr>
          </a:p>
          <a:p>
            <a:pPr marL="0" indent="0" algn="just">
              <a:buNone/>
            </a:pPr>
            <a:br>
              <a:rPr lang="vi-VN" sz="6600" b="1" dirty="0"/>
            </a:br>
            <a:endParaRPr lang="en-US" sz="6600" b="1" dirty="0"/>
          </a:p>
        </p:txBody>
      </p:sp>
      <p:sp>
        <p:nvSpPr>
          <p:cNvPr id="4" name="TextBox 3">
            <a:extLst>
              <a:ext uri="{FF2B5EF4-FFF2-40B4-BE49-F238E27FC236}">
                <a16:creationId xmlns:a16="http://schemas.microsoft.com/office/drawing/2014/main" id="{7BBB3091-2F69-4F30-B190-714465A11B44}"/>
              </a:ext>
            </a:extLst>
          </p:cNvPr>
          <p:cNvSpPr txBox="1"/>
          <p:nvPr/>
        </p:nvSpPr>
        <p:spPr>
          <a:xfrm>
            <a:off x="3040006" y="0"/>
            <a:ext cx="6224974" cy="400110"/>
          </a:xfrm>
          <a:prstGeom prst="rect">
            <a:avLst/>
          </a:prstGeom>
          <a:noFill/>
        </p:spPr>
        <p:txBody>
          <a:bodyPr wrap="none" rtlCol="0">
            <a:spAutoFit/>
          </a:bodyPr>
          <a:lstStyle/>
          <a:p>
            <a:pPr algn="ctr"/>
            <a:r>
              <a:rPr lang="en-US" sz="2000" b="1">
                <a:latin typeface="Arial" panose="020B0604020202020204" pitchFamily="34" charset="0"/>
                <a:cs typeface="Arial" panose="020B0604020202020204" pitchFamily="34" charset="0"/>
              </a:rPr>
              <a:t>NGÀY ĐẦU MỘT NĂM XIN DÂNG TRỌN XÁC HỒN</a:t>
            </a:r>
          </a:p>
        </p:txBody>
      </p:sp>
    </p:spTree>
    <p:extLst>
      <p:ext uri="{BB962C8B-B14F-4D97-AF65-F5344CB8AC3E}">
        <p14:creationId xmlns:p14="http://schemas.microsoft.com/office/powerpoint/2010/main" val="3649587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4413</TotalTime>
  <Words>302</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3</cp:revision>
  <dcterms:created xsi:type="dcterms:W3CDTF">2022-01-31T09:08:44Z</dcterms:created>
  <dcterms:modified xsi:type="dcterms:W3CDTF">2024-04-08T17:38:06Z</dcterms:modified>
</cp:coreProperties>
</file>