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58" r:id="rId4"/>
    <p:sldId id="260" r:id="rId5"/>
    <p:sldId id="261" r:id="rId6"/>
    <p:sldId id="266" r:id="rId7"/>
    <p:sldId id="262" r:id="rId8"/>
    <p:sldId id="267" r:id="rId9"/>
    <p:sldId id="263" r:id="rId10"/>
    <p:sldId id="268" r:id="rId11"/>
    <p:sldId id="264" r:id="rId12"/>
    <p:sldId id="269" r:id="rId13"/>
    <p:sldId id="265" r:id="rId14"/>
    <p:sldId id="270" r:id="rId1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542173" y="78421"/>
            <a:ext cx="16200596" cy="444660"/>
          </a:xfrm>
        </p:spPr>
        <p:txBody>
          <a:bodyPr/>
          <a:lstStyle/>
          <a:p>
            <a:r>
              <a:rPr lang="en-US" altLang="en-US" sz="3000" b="1" dirty="0"/>
              <a:t>ĐẦU XUÂN CẦU CHO GIA ĐÌNH</a:t>
            </a:r>
          </a:p>
        </p:txBody>
      </p:sp>
      <p:sp>
        <p:nvSpPr>
          <p:cNvPr id="30723" name="TextBox 2"/>
          <p:cNvSpPr txBox="1">
            <a:spLocks noChangeArrowheads="1"/>
          </p:cNvSpPr>
          <p:nvPr/>
        </p:nvSpPr>
        <p:spPr bwMode="auto">
          <a:xfrm>
            <a:off x="760412" y="904081"/>
            <a:ext cx="17678400" cy="895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en-US" altLang="en-US" sz="9600" b="1" dirty="0" err="1"/>
              <a:t>ĐK</a:t>
            </a:r>
            <a:r>
              <a:rPr lang="en-US" altLang="en-US" sz="9600" b="1" dirty="0"/>
              <a:t>: </a:t>
            </a:r>
            <a:r>
              <a:rPr lang="vi-VN" altLang="en-US" sz="9600" b="1" dirty="0"/>
              <a:t>Ngày đầu xuân bao người đi xa</a:t>
            </a:r>
            <a:r>
              <a:rPr lang="en-US" altLang="en-US" sz="9600" b="1" dirty="0"/>
              <a:t>. </a:t>
            </a:r>
            <a:r>
              <a:rPr lang="vi-VN" altLang="en-US" sz="9600" b="1" dirty="0"/>
              <a:t>Cùng về với gia đình</a:t>
            </a:r>
            <a:r>
              <a:rPr lang="en-US" altLang="en-US" sz="9600" b="1" dirty="0"/>
              <a:t> </a:t>
            </a:r>
            <a:r>
              <a:rPr lang="vi-VN" altLang="en-US" sz="9600" b="1" dirty="0"/>
              <a:t>cùng về với ân tình</a:t>
            </a:r>
            <a:r>
              <a:rPr lang="en-US" altLang="en-US" sz="9600" b="1" dirty="0"/>
              <a:t>. </a:t>
            </a:r>
            <a:r>
              <a:rPr lang="vi-VN" altLang="en-US" sz="9600" b="1" dirty="0"/>
              <a:t>Ngất ngây với nguồn yêu mến </a:t>
            </a:r>
            <a:r>
              <a:rPr lang="en-US" altLang="en-US" sz="9600" b="1" dirty="0"/>
              <a:t>. </a:t>
            </a:r>
            <a:r>
              <a:rPr lang="vi-VN" altLang="en-US" sz="9600" b="1" dirty="0"/>
              <a:t>Dâng đến lòng Mẹ Cha</a:t>
            </a:r>
            <a:r>
              <a:rPr lang="en-US" altLang="en-US" sz="9600" b="1" dirty="0"/>
              <a:t> </a:t>
            </a:r>
            <a:r>
              <a:rPr lang="vi-VN" altLang="en-US" sz="9600" b="1" dirty="0"/>
              <a:t>bông hoa là lòng biết ơn</a:t>
            </a:r>
            <a:r>
              <a:rPr lang="en-US" altLang="en-US" sz="9600" b="1" dirty="0"/>
              <a:t>. </a:t>
            </a:r>
          </a:p>
        </p:txBody>
      </p:sp>
    </p:spTree>
    <p:extLst>
      <p:ext uri="{BB962C8B-B14F-4D97-AF65-F5344CB8AC3E}">
        <p14:creationId xmlns:p14="http://schemas.microsoft.com/office/powerpoint/2010/main" val="163073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60CD-FD93-45A5-B73A-3482E1756E4B}"/>
              </a:ext>
            </a:extLst>
          </p:cNvPr>
          <p:cNvSpPr>
            <a:spLocks noGrp="1"/>
          </p:cNvSpPr>
          <p:nvPr>
            <p:ph type="title"/>
          </p:nvPr>
        </p:nvSpPr>
        <p:spPr>
          <a:xfrm>
            <a:off x="1293812" y="3616932"/>
            <a:ext cx="16200596" cy="1800705"/>
          </a:xfrm>
        </p:spPr>
        <p:txBody>
          <a:bodyPr/>
          <a:lstStyle/>
          <a:p>
            <a:pPr algn="just"/>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muôn</a:t>
            </a:r>
            <a:r>
              <a:rPr lang="en-US" altLang="en-US" sz="16600" b="1" dirty="0"/>
              <a:t> </a:t>
            </a:r>
            <a:r>
              <a:rPr lang="en-US" altLang="en-US" sz="16600" b="1" dirty="0" err="1"/>
              <a:t>đời</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a:t>
            </a:r>
            <a:endParaRPr lang="en-US" sz="16600" dirty="0"/>
          </a:p>
        </p:txBody>
      </p:sp>
    </p:spTree>
    <p:extLst>
      <p:ext uri="{BB962C8B-B14F-4D97-AF65-F5344CB8AC3E}">
        <p14:creationId xmlns:p14="http://schemas.microsoft.com/office/powerpoint/2010/main" val="4537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8461-7947-4111-AD65-ED6FBC63952D}"/>
              </a:ext>
            </a:extLst>
          </p:cNvPr>
          <p:cNvSpPr>
            <a:spLocks noGrp="1"/>
          </p:cNvSpPr>
          <p:nvPr>
            <p:ph type="title"/>
          </p:nvPr>
        </p:nvSpPr>
        <p:spPr>
          <a:xfrm>
            <a:off x="760412" y="4104482"/>
            <a:ext cx="17678400" cy="1800705"/>
          </a:xfrm>
        </p:spPr>
        <p:txBody>
          <a:bodyPr/>
          <a:lstStyle/>
          <a:p>
            <a:pPr algn="just"/>
            <a:r>
              <a:rPr lang="vi-VN" sz="11500" b="1" dirty="0"/>
              <a:t>5. Ngày đầu xuân xin Chúa thêm sức cho đàn em. Mỗi lớn lên, mỗi biết thêm tình yêu nơi Chúa hiền. </a:t>
            </a:r>
            <a:endParaRPr lang="en-US" sz="11500" b="1" dirty="0"/>
          </a:p>
        </p:txBody>
      </p:sp>
    </p:spTree>
    <p:extLst>
      <p:ext uri="{BB962C8B-B14F-4D97-AF65-F5344CB8AC3E}">
        <p14:creationId xmlns:p14="http://schemas.microsoft.com/office/powerpoint/2010/main" val="276455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60CD-FD93-45A5-B73A-3482E1756E4B}"/>
              </a:ext>
            </a:extLst>
          </p:cNvPr>
          <p:cNvSpPr>
            <a:spLocks noGrp="1"/>
          </p:cNvSpPr>
          <p:nvPr>
            <p:ph type="title"/>
          </p:nvPr>
        </p:nvSpPr>
        <p:spPr>
          <a:xfrm>
            <a:off x="1293812" y="3616932"/>
            <a:ext cx="16200596" cy="1800705"/>
          </a:xfrm>
        </p:spPr>
        <p:txBody>
          <a:bodyPr/>
          <a:lstStyle/>
          <a:p>
            <a:pPr algn="just"/>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muôn</a:t>
            </a:r>
            <a:r>
              <a:rPr lang="en-US" altLang="en-US" sz="16600" b="1" dirty="0"/>
              <a:t> </a:t>
            </a:r>
            <a:r>
              <a:rPr lang="en-US" altLang="en-US" sz="16600" b="1" dirty="0" err="1"/>
              <a:t>đời</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a:t>
            </a:r>
            <a:endParaRPr lang="en-US" sz="16600" dirty="0"/>
          </a:p>
        </p:txBody>
      </p:sp>
    </p:spTree>
    <p:extLst>
      <p:ext uri="{BB962C8B-B14F-4D97-AF65-F5344CB8AC3E}">
        <p14:creationId xmlns:p14="http://schemas.microsoft.com/office/powerpoint/2010/main" val="358449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85B2-2707-4DEA-A1EE-20625A5256E3}"/>
              </a:ext>
            </a:extLst>
          </p:cNvPr>
          <p:cNvSpPr>
            <a:spLocks noGrp="1"/>
          </p:cNvSpPr>
          <p:nvPr>
            <p:ph type="title"/>
          </p:nvPr>
        </p:nvSpPr>
        <p:spPr>
          <a:xfrm>
            <a:off x="836612" y="4256882"/>
            <a:ext cx="17526000" cy="1800705"/>
          </a:xfrm>
        </p:spPr>
        <p:txBody>
          <a:bodyPr/>
          <a:lstStyle/>
          <a:p>
            <a:pPr algn="just"/>
            <a:r>
              <a:rPr lang="vi-VN" sz="11500" b="1" dirty="0"/>
              <a:t>6. Ngày đầu xuân xin Chúa soi sáng cho đoàn con. Sống với cha, sống với mẹ hiền ngoan vui đáp tình. </a:t>
            </a:r>
            <a:endParaRPr lang="en-US" sz="11500" b="1" dirty="0"/>
          </a:p>
        </p:txBody>
      </p:sp>
    </p:spTree>
    <p:extLst>
      <p:ext uri="{BB962C8B-B14F-4D97-AF65-F5344CB8AC3E}">
        <p14:creationId xmlns:p14="http://schemas.microsoft.com/office/powerpoint/2010/main" val="154178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60CD-FD93-45A5-B73A-3482E1756E4B}"/>
              </a:ext>
            </a:extLst>
          </p:cNvPr>
          <p:cNvSpPr>
            <a:spLocks noGrp="1"/>
          </p:cNvSpPr>
          <p:nvPr>
            <p:ph type="title"/>
          </p:nvPr>
        </p:nvSpPr>
        <p:spPr>
          <a:xfrm>
            <a:off x="1293812" y="3616932"/>
            <a:ext cx="16200596" cy="1800705"/>
          </a:xfrm>
        </p:spPr>
        <p:txBody>
          <a:bodyPr/>
          <a:lstStyle/>
          <a:p>
            <a:pPr algn="just"/>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muôn</a:t>
            </a:r>
            <a:r>
              <a:rPr lang="en-US" altLang="en-US" sz="16600" b="1" dirty="0"/>
              <a:t> </a:t>
            </a:r>
            <a:r>
              <a:rPr lang="en-US" altLang="en-US" sz="16600" b="1" dirty="0" err="1"/>
              <a:t>đời</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a:t>
            </a:r>
            <a:endParaRPr lang="en-US" sz="16600" dirty="0"/>
          </a:p>
        </p:txBody>
      </p:sp>
    </p:spTree>
    <p:extLst>
      <p:ext uri="{BB962C8B-B14F-4D97-AF65-F5344CB8AC3E}">
        <p14:creationId xmlns:p14="http://schemas.microsoft.com/office/powerpoint/2010/main" val="313194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99281" y="4714142"/>
            <a:ext cx="18000663" cy="1457196"/>
          </a:xfrm>
        </p:spPr>
        <p:txBody>
          <a:bodyPr/>
          <a:lstStyle/>
          <a:p>
            <a:pPr algn="just"/>
            <a:r>
              <a:rPr lang="vi-VN" altLang="en-US" sz="9899" b="1"/>
              <a:t>Ngày đầu xuân dâng lên</a:t>
            </a:r>
            <a:r>
              <a:rPr lang="en-US" altLang="en-US" sz="9899" b="1"/>
              <a:t> </a:t>
            </a:r>
            <a:r>
              <a:rPr lang="vi-VN" altLang="en-US" sz="9899" b="1"/>
              <a:t>Chúa lời kinh của gia đình</a:t>
            </a:r>
            <a:r>
              <a:rPr lang="en-US" altLang="en-US" sz="9899" b="1"/>
              <a:t>. </a:t>
            </a:r>
            <a:r>
              <a:rPr lang="vi-VN" altLang="en-US" sz="9899" b="1"/>
              <a:t>Mong ước đời an bình xin Ngài ban muôn ơn</a:t>
            </a:r>
            <a:r>
              <a:rPr lang="en-US" altLang="en-US" sz="9899" b="1"/>
              <a:t>. </a:t>
            </a:r>
            <a:r>
              <a:rPr lang="vi-VN" altLang="en-US" sz="9899" b="1"/>
              <a:t>Cho người con yêu thương</a:t>
            </a:r>
            <a:r>
              <a:rPr lang="en-US" altLang="en-US" sz="9899" b="1"/>
              <a:t>. </a:t>
            </a:r>
            <a:r>
              <a:rPr lang="vi-VN" altLang="en-US" sz="9899" b="1"/>
              <a:t>Cho những người mà con yêu thươn</a:t>
            </a:r>
            <a:r>
              <a:rPr lang="en-US" altLang="en-US" sz="9899" b="1"/>
              <a:t>g.</a:t>
            </a:r>
            <a:endParaRPr lang="en-US" altLang="en-US" sz="8999"/>
          </a:p>
        </p:txBody>
      </p:sp>
    </p:spTree>
    <p:extLst>
      <p:ext uri="{BB962C8B-B14F-4D97-AF65-F5344CB8AC3E}">
        <p14:creationId xmlns:p14="http://schemas.microsoft.com/office/powerpoint/2010/main" val="44137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760412" y="771139"/>
            <a:ext cx="17754599" cy="9257484"/>
          </a:xfrm>
        </p:spPr>
        <p:txBody>
          <a:bodyPr/>
          <a:lstStyle/>
          <a:p>
            <a:pPr algn="just"/>
            <a:r>
              <a:rPr lang="en-US" altLang="en-US" sz="11500" b="1" dirty="0"/>
              <a:t>1. </a:t>
            </a:r>
            <a:r>
              <a:rPr lang="vi-VN" altLang="en-US" sz="11500" b="1" dirty="0"/>
              <a:t>Ngày đầu xuân xin Chúa ban</a:t>
            </a:r>
            <a:r>
              <a:rPr lang="en-US" altLang="en-US" sz="11500" b="1" dirty="0"/>
              <a:t> </a:t>
            </a:r>
            <a:r>
              <a:rPr lang="vi-VN" altLang="en-US" sz="11500" b="1" dirty="0"/>
              <a:t>phúc cho mẹ cha</a:t>
            </a:r>
            <a:r>
              <a:rPr lang="en-US" altLang="en-US" sz="11500" b="1" dirty="0"/>
              <a:t>. </a:t>
            </a:r>
            <a:r>
              <a:rPr lang="vi-VN" altLang="en-US" sz="11500" b="1" dirty="0"/>
              <a:t>Suốt tháng năm dẫu khó khăn được vui trong mái nhà</a:t>
            </a:r>
            <a:r>
              <a:rPr lang="en-US" altLang="en-US" sz="11500" b="1" dirty="0"/>
              <a:t>. </a:t>
            </a:r>
          </a:p>
        </p:txBody>
      </p:sp>
    </p:spTree>
    <p:extLst>
      <p:ext uri="{BB962C8B-B14F-4D97-AF65-F5344CB8AC3E}">
        <p14:creationId xmlns:p14="http://schemas.microsoft.com/office/powerpoint/2010/main" val="396927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60CD-FD93-45A5-B73A-3482E1756E4B}"/>
              </a:ext>
            </a:extLst>
          </p:cNvPr>
          <p:cNvSpPr>
            <a:spLocks noGrp="1"/>
          </p:cNvSpPr>
          <p:nvPr>
            <p:ph type="title"/>
          </p:nvPr>
        </p:nvSpPr>
        <p:spPr>
          <a:xfrm>
            <a:off x="1293812" y="3616932"/>
            <a:ext cx="16200596" cy="1800705"/>
          </a:xfrm>
        </p:spPr>
        <p:txBody>
          <a:bodyPr/>
          <a:lstStyle/>
          <a:p>
            <a:pPr algn="just"/>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muôn</a:t>
            </a:r>
            <a:r>
              <a:rPr lang="en-US" altLang="en-US" sz="16600" b="1" dirty="0"/>
              <a:t> </a:t>
            </a:r>
            <a:r>
              <a:rPr lang="en-US" altLang="en-US" sz="16600" b="1" dirty="0" err="1"/>
              <a:t>đời</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a:t>
            </a:r>
            <a:endParaRPr lang="en-US" sz="16600" dirty="0"/>
          </a:p>
        </p:txBody>
      </p:sp>
    </p:spTree>
    <p:extLst>
      <p:ext uri="{BB962C8B-B14F-4D97-AF65-F5344CB8AC3E}">
        <p14:creationId xmlns:p14="http://schemas.microsoft.com/office/powerpoint/2010/main" val="281744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F457-668C-4E53-A7EB-64D6AE1DE8E8}"/>
              </a:ext>
            </a:extLst>
          </p:cNvPr>
          <p:cNvSpPr>
            <a:spLocks noGrp="1"/>
          </p:cNvSpPr>
          <p:nvPr>
            <p:ph type="title"/>
          </p:nvPr>
        </p:nvSpPr>
        <p:spPr>
          <a:xfrm>
            <a:off x="760412" y="4499529"/>
            <a:ext cx="17678400" cy="1800705"/>
          </a:xfrm>
        </p:spPr>
        <p:txBody>
          <a:bodyPr/>
          <a:lstStyle/>
          <a:p>
            <a:pPr algn="just"/>
            <a:r>
              <a:rPr lang="en-US" sz="11500" b="1" dirty="0"/>
              <a:t>2. </a:t>
            </a:r>
            <a:r>
              <a:rPr lang="en-US" sz="11500" b="1" dirty="0" err="1"/>
              <a:t>Ngày</a:t>
            </a:r>
            <a:r>
              <a:rPr lang="en-US" sz="11500" b="1" dirty="0"/>
              <a:t> </a:t>
            </a:r>
            <a:r>
              <a:rPr lang="en-US" sz="11500" b="1" dirty="0" err="1"/>
              <a:t>đầu</a:t>
            </a:r>
            <a:r>
              <a:rPr lang="en-US" sz="11500" b="1" dirty="0"/>
              <a:t> </a:t>
            </a:r>
            <a:r>
              <a:rPr lang="en-US" sz="11500" b="1" dirty="0" err="1"/>
              <a:t>xuân</a:t>
            </a:r>
            <a:r>
              <a:rPr lang="en-US" sz="11500" b="1" dirty="0"/>
              <a:t> </a:t>
            </a:r>
            <a:r>
              <a:rPr lang="en-US" sz="11500" b="1" dirty="0" err="1"/>
              <a:t>xin</a:t>
            </a:r>
            <a:r>
              <a:rPr lang="en-US" sz="11500" b="1" dirty="0"/>
              <a:t> </a:t>
            </a:r>
            <a:r>
              <a:rPr lang="en-US" sz="11500" b="1" dirty="0" err="1"/>
              <a:t>Chúa</a:t>
            </a:r>
            <a:r>
              <a:rPr lang="en-US" sz="11500" b="1" dirty="0"/>
              <a:t> </a:t>
            </a:r>
            <a:r>
              <a:rPr lang="en-US" sz="11500" b="1" dirty="0" err="1"/>
              <a:t>nâng</a:t>
            </a:r>
            <a:r>
              <a:rPr lang="en-US" sz="11500" b="1" dirty="0"/>
              <a:t> </a:t>
            </a:r>
            <a:r>
              <a:rPr lang="en-US" sz="11500" b="1" dirty="0" err="1"/>
              <a:t>đỡ</a:t>
            </a:r>
            <a:r>
              <a:rPr lang="en-US" sz="11500" b="1" dirty="0"/>
              <a:t> </a:t>
            </a:r>
            <a:r>
              <a:rPr lang="en-US" sz="11500" b="1" dirty="0" err="1"/>
              <a:t>ông</a:t>
            </a:r>
            <a:r>
              <a:rPr lang="en-US" sz="11500" b="1" dirty="0"/>
              <a:t> </a:t>
            </a:r>
            <a:r>
              <a:rPr lang="en-US" sz="11500" b="1" dirty="0" err="1"/>
              <a:t>bà</a:t>
            </a:r>
            <a:r>
              <a:rPr lang="en-US" sz="11500" b="1" dirty="0"/>
              <a:t> con, </a:t>
            </a:r>
            <a:r>
              <a:rPr lang="en-US" sz="11500" b="1" dirty="0" err="1"/>
              <a:t>với</a:t>
            </a:r>
            <a:r>
              <a:rPr lang="en-US" sz="11500" b="1" dirty="0"/>
              <a:t> </a:t>
            </a:r>
            <a:r>
              <a:rPr lang="en-US" sz="11500" b="1" dirty="0" err="1"/>
              <a:t>tháng</a:t>
            </a:r>
            <a:r>
              <a:rPr lang="en-US" sz="11500" b="1" dirty="0"/>
              <a:t> </a:t>
            </a:r>
            <a:r>
              <a:rPr lang="en-US" sz="11500" b="1" dirty="0" err="1"/>
              <a:t>năm</a:t>
            </a:r>
            <a:r>
              <a:rPr lang="en-US" sz="11500" b="1" dirty="0"/>
              <a:t> </a:t>
            </a:r>
            <a:r>
              <a:rPr lang="en-US" sz="11500" b="1" dirty="0" err="1"/>
              <a:t>mãi</a:t>
            </a:r>
            <a:r>
              <a:rPr lang="en-US" sz="11500" b="1" dirty="0"/>
              <a:t> </a:t>
            </a:r>
            <a:r>
              <a:rPr lang="en-US" sz="11500" b="1" dirty="0" err="1"/>
              <a:t>sắt</a:t>
            </a:r>
            <a:r>
              <a:rPr lang="en-US" sz="11500" b="1" dirty="0"/>
              <a:t> son </a:t>
            </a:r>
            <a:r>
              <a:rPr lang="en-US" sz="11500" b="1" dirty="0" err="1"/>
              <a:t>bền</a:t>
            </a:r>
            <a:r>
              <a:rPr lang="en-US" sz="11500" b="1" dirty="0"/>
              <a:t> </a:t>
            </a:r>
            <a:r>
              <a:rPr lang="en-US" sz="11500" b="1" dirty="0" err="1"/>
              <a:t>tâm</a:t>
            </a:r>
            <a:r>
              <a:rPr lang="en-US" sz="11500" b="1" dirty="0"/>
              <a:t> </a:t>
            </a:r>
            <a:r>
              <a:rPr lang="en-US" sz="11500" b="1" dirty="0" err="1"/>
              <a:t>đi</a:t>
            </a:r>
            <a:r>
              <a:rPr lang="en-US" sz="11500" b="1" dirty="0"/>
              <a:t> </a:t>
            </a:r>
            <a:r>
              <a:rPr lang="en-US" sz="11500" b="1" dirty="0" err="1"/>
              <a:t>đến</a:t>
            </a:r>
            <a:r>
              <a:rPr lang="en-US" sz="11500" b="1" dirty="0"/>
              <a:t> </a:t>
            </a:r>
            <a:r>
              <a:rPr lang="en-US" sz="11500" b="1" dirty="0" err="1"/>
              <a:t>cùng</a:t>
            </a:r>
            <a:r>
              <a:rPr lang="en-US" sz="11500" b="1" dirty="0"/>
              <a:t>. </a:t>
            </a:r>
          </a:p>
        </p:txBody>
      </p:sp>
    </p:spTree>
    <p:extLst>
      <p:ext uri="{BB962C8B-B14F-4D97-AF65-F5344CB8AC3E}">
        <p14:creationId xmlns:p14="http://schemas.microsoft.com/office/powerpoint/2010/main" val="427188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60CD-FD93-45A5-B73A-3482E1756E4B}"/>
              </a:ext>
            </a:extLst>
          </p:cNvPr>
          <p:cNvSpPr>
            <a:spLocks noGrp="1"/>
          </p:cNvSpPr>
          <p:nvPr>
            <p:ph type="title"/>
          </p:nvPr>
        </p:nvSpPr>
        <p:spPr>
          <a:xfrm>
            <a:off x="1293812" y="3616932"/>
            <a:ext cx="16200596" cy="1800705"/>
          </a:xfrm>
        </p:spPr>
        <p:txBody>
          <a:bodyPr/>
          <a:lstStyle/>
          <a:p>
            <a:pPr algn="just"/>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muôn</a:t>
            </a:r>
            <a:r>
              <a:rPr lang="en-US" altLang="en-US" sz="16600" b="1" dirty="0"/>
              <a:t> </a:t>
            </a:r>
            <a:r>
              <a:rPr lang="en-US" altLang="en-US" sz="16600" b="1" dirty="0" err="1"/>
              <a:t>đời</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a:t>
            </a:r>
            <a:endParaRPr lang="en-US" sz="16600" dirty="0"/>
          </a:p>
        </p:txBody>
      </p:sp>
    </p:spTree>
    <p:extLst>
      <p:ext uri="{BB962C8B-B14F-4D97-AF65-F5344CB8AC3E}">
        <p14:creationId xmlns:p14="http://schemas.microsoft.com/office/powerpoint/2010/main" val="225675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496D-1E8A-41EC-94BD-6E692CE2BDF4}"/>
              </a:ext>
            </a:extLst>
          </p:cNvPr>
          <p:cNvSpPr>
            <a:spLocks noGrp="1"/>
          </p:cNvSpPr>
          <p:nvPr>
            <p:ph type="title"/>
          </p:nvPr>
        </p:nvSpPr>
        <p:spPr>
          <a:xfrm>
            <a:off x="684212" y="4714082"/>
            <a:ext cx="17678400" cy="1800705"/>
          </a:xfrm>
        </p:spPr>
        <p:txBody>
          <a:bodyPr/>
          <a:lstStyle/>
          <a:p>
            <a:pPr algn="just"/>
            <a:r>
              <a:rPr lang="vi-VN" sz="11500" b="1" dirty="0"/>
              <a:t>3. Ngày đầu xuân xin Chúa thương những ai mồ côi. Vắng bóng cha, vắng bóng mẹ được vui chung với người. </a:t>
            </a:r>
            <a:endParaRPr lang="en-US" sz="11500" b="1" dirty="0"/>
          </a:p>
        </p:txBody>
      </p:sp>
    </p:spTree>
    <p:extLst>
      <p:ext uri="{BB962C8B-B14F-4D97-AF65-F5344CB8AC3E}">
        <p14:creationId xmlns:p14="http://schemas.microsoft.com/office/powerpoint/2010/main" val="233805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B60CD-FD93-45A5-B73A-3482E1756E4B}"/>
              </a:ext>
            </a:extLst>
          </p:cNvPr>
          <p:cNvSpPr>
            <a:spLocks noGrp="1"/>
          </p:cNvSpPr>
          <p:nvPr>
            <p:ph type="title"/>
          </p:nvPr>
        </p:nvSpPr>
        <p:spPr>
          <a:xfrm>
            <a:off x="1293812" y="3616932"/>
            <a:ext cx="16200596" cy="1800705"/>
          </a:xfrm>
        </p:spPr>
        <p:txBody>
          <a:bodyPr/>
          <a:lstStyle/>
          <a:p>
            <a:pPr algn="just"/>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 </a:t>
            </a:r>
            <a:r>
              <a:rPr lang="en-US" altLang="en-US" sz="16600" b="1" dirty="0" err="1"/>
              <a:t>muôn</a:t>
            </a:r>
            <a:r>
              <a:rPr lang="en-US" altLang="en-US" sz="16600" b="1" dirty="0"/>
              <a:t> </a:t>
            </a:r>
            <a:r>
              <a:rPr lang="en-US" altLang="en-US" sz="16600" b="1" dirty="0" err="1"/>
              <a:t>đời</a:t>
            </a:r>
            <a:r>
              <a:rPr lang="en-US" altLang="en-US" sz="16600" b="1" dirty="0"/>
              <a:t> </a:t>
            </a:r>
            <a:r>
              <a:rPr lang="en-US" altLang="en-US" sz="16600" b="1" dirty="0" err="1"/>
              <a:t>tạ</a:t>
            </a:r>
            <a:r>
              <a:rPr lang="en-US" altLang="en-US" sz="16600" b="1" dirty="0"/>
              <a:t> </a:t>
            </a:r>
            <a:r>
              <a:rPr lang="en-US" altLang="en-US" sz="16600" b="1" dirty="0" err="1"/>
              <a:t>ơn</a:t>
            </a:r>
            <a:r>
              <a:rPr lang="en-US" altLang="en-US" sz="16600" b="1" dirty="0"/>
              <a:t> </a:t>
            </a:r>
            <a:r>
              <a:rPr lang="en-US" altLang="en-US" sz="16600" b="1" dirty="0" err="1"/>
              <a:t>Chúa</a:t>
            </a:r>
            <a:r>
              <a:rPr lang="en-US" altLang="en-US" sz="16600" b="1" dirty="0"/>
              <a:t>.</a:t>
            </a:r>
            <a:endParaRPr lang="en-US" sz="16600" dirty="0"/>
          </a:p>
        </p:txBody>
      </p:sp>
    </p:spTree>
    <p:extLst>
      <p:ext uri="{BB962C8B-B14F-4D97-AF65-F5344CB8AC3E}">
        <p14:creationId xmlns:p14="http://schemas.microsoft.com/office/powerpoint/2010/main" val="424143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9C72-8DE8-4A20-8C6B-0483BD701725}"/>
              </a:ext>
            </a:extLst>
          </p:cNvPr>
          <p:cNvSpPr>
            <a:spLocks noGrp="1"/>
          </p:cNvSpPr>
          <p:nvPr>
            <p:ph type="title"/>
          </p:nvPr>
        </p:nvSpPr>
        <p:spPr>
          <a:xfrm>
            <a:off x="912812" y="4256882"/>
            <a:ext cx="17449800" cy="1800705"/>
          </a:xfrm>
        </p:spPr>
        <p:txBody>
          <a:bodyPr/>
          <a:lstStyle/>
          <a:p>
            <a:pPr algn="just"/>
            <a:r>
              <a:rPr lang="vi-VN" sz="11500" b="1" dirty="0"/>
              <a:t>4. Ngày đầu xuân xin Chúa đưa dẫn anh chị con. Sống khắp nơi giữa cõi đời cùng nhau lên Nước Trời. </a:t>
            </a:r>
            <a:endParaRPr lang="en-US" sz="11500" b="1" dirty="0"/>
          </a:p>
        </p:txBody>
      </p:sp>
    </p:spTree>
    <p:extLst>
      <p:ext uri="{BB962C8B-B14F-4D97-AF65-F5344CB8AC3E}">
        <p14:creationId xmlns:p14="http://schemas.microsoft.com/office/powerpoint/2010/main" val="302221554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TotalTime>
  <Words>321</Words>
  <Application>Microsoft Office PowerPoint</Application>
  <PresentationFormat>Custom</PresentationFormat>
  <Paragraphs>15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Default Design</vt:lpstr>
      <vt:lpstr>ĐẦU XUÂN CẦU CHO GIA ĐÌNH</vt:lpstr>
      <vt:lpstr>Ngày đầu xuân dâng lên Chúa lời kinh của gia đình. Mong ước đời an bình xin Ngài ban muôn ơn. Cho người con yêu thương. Cho những người mà con yêu thương.</vt:lpstr>
      <vt:lpstr>1. Ngày đầu xuân xin Chúa ban phúc cho mẹ cha. Suốt tháng năm dẫu khó khăn được vui trong mái nhà. </vt:lpstr>
      <vt:lpstr>Tạ ơn Chúa, tạ ơn Chúa, muôn đời tạ ơn Chúa.</vt:lpstr>
      <vt:lpstr>2. Ngày đầu xuân xin Chúa nâng đỡ ông bà con, với tháng năm mãi sắt son bền tâm đi đến cùng. </vt:lpstr>
      <vt:lpstr>Tạ ơn Chúa, tạ ơn Chúa, muôn đời tạ ơn Chúa.</vt:lpstr>
      <vt:lpstr>3. Ngày đầu xuân xin Chúa thương những ai mồ côi. Vắng bóng cha, vắng bóng mẹ được vui chung với người. </vt:lpstr>
      <vt:lpstr>Tạ ơn Chúa, tạ ơn Chúa, muôn đời tạ ơn Chúa.</vt:lpstr>
      <vt:lpstr>4. Ngày đầu xuân xin Chúa đưa dẫn anh chị con. Sống khắp nơi giữa cõi đời cùng nhau lên Nước Trời. </vt:lpstr>
      <vt:lpstr>Tạ ơn Chúa, tạ ơn Chúa, muôn đời tạ ơn Chúa.</vt:lpstr>
      <vt:lpstr>5. Ngày đầu xuân xin Chúa thêm sức cho đàn em. Mỗi lớn lên, mỗi biết thêm tình yêu nơi Chúa hiền. </vt:lpstr>
      <vt:lpstr>Tạ ơn Chúa, tạ ơn Chúa, muôn đời tạ ơn Chúa.</vt:lpstr>
      <vt:lpstr>6. Ngày đầu xuân xin Chúa soi sáng cho đoàn con. Sống với cha, sống với mẹ hiền ngoan vui đáp tình. </vt:lpstr>
      <vt:lpstr>Tạ ơn Chúa, tạ ơn Chúa, muôn đời tạ ơn Chúa.</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174</cp:revision>
  <dcterms:created xsi:type="dcterms:W3CDTF">2011-08-20T01:52:59Z</dcterms:created>
  <dcterms:modified xsi:type="dcterms:W3CDTF">2024-04-07T12:55:17Z</dcterms:modified>
</cp:coreProperties>
</file>