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1" r:id="rId5"/>
    <p:sldId id="260"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22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230211"/>
            <a:ext cx="13500819" cy="369070"/>
          </a:xfrm>
        </p:spPr>
        <p:txBody>
          <a:bodyPr/>
          <a:lstStyle/>
          <a:p>
            <a:r>
              <a:rPr lang="es-ES" altLang="en-US" sz="3300" b="1"/>
              <a:t>Để </a:t>
            </a:r>
            <a:r>
              <a:rPr lang="es-ES" altLang="en-US" sz="3300" b="1" dirty="0" err="1"/>
              <a:t>Chúa</a:t>
            </a:r>
            <a:r>
              <a:rPr lang="es-ES" altLang="en-US" sz="3300" b="1" dirty="0"/>
              <a:t> </a:t>
            </a:r>
            <a:r>
              <a:rPr lang="es-ES" altLang="en-US" sz="3300" b="1" dirty="0" err="1"/>
              <a:t>Đến</a:t>
            </a:r>
            <a:endParaRPr lang="en-US" altLang="en-US" sz="3300" b="1" dirty="0"/>
          </a:p>
        </p:txBody>
      </p:sp>
      <p:sp>
        <p:nvSpPr>
          <p:cNvPr id="19459" name="TextBox 2"/>
          <p:cNvSpPr txBox="1">
            <a:spLocks noChangeArrowheads="1"/>
          </p:cNvSpPr>
          <p:nvPr/>
        </p:nvSpPr>
        <p:spPr bwMode="auto">
          <a:xfrm>
            <a:off x="599281" y="605056"/>
            <a:ext cx="18000663" cy="104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8400" b="1" dirty="0"/>
              <a:t>1. Xin cho lòng chúng con luôn mở rộng chờ mong Chúa đến. Xin cho lòng chúng con luôn thắm nồng một tình yêu mến. Xin cho lòng chúng con luôn khát khao, luôn ước ao. Một thế giới sướng vui dạt dào, một thế giới không còn khổ đau. </a:t>
            </a:r>
          </a:p>
        </p:txBody>
      </p:sp>
    </p:spTree>
    <p:extLst>
      <p:ext uri="{BB962C8B-B14F-4D97-AF65-F5344CB8AC3E}">
        <p14:creationId xmlns:p14="http://schemas.microsoft.com/office/powerpoint/2010/main" val="108865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s-ES" altLang="en-US" sz="3300" b="1"/>
              <a:t>Để </a:t>
            </a:r>
            <a:r>
              <a:rPr lang="es-ES" altLang="en-US" sz="3300" b="1" dirty="0" err="1"/>
              <a:t>Chúa</a:t>
            </a:r>
            <a:r>
              <a:rPr lang="es-ES" altLang="en-US" sz="3300" b="1" dirty="0"/>
              <a:t> </a:t>
            </a:r>
            <a:r>
              <a:rPr lang="es-ES" altLang="en-US" sz="3300" b="1" dirty="0" err="1"/>
              <a:t>Đến</a:t>
            </a:r>
            <a:endParaRPr lang="en-US" altLang="en-US" sz="3300" b="1" dirty="0"/>
          </a:p>
        </p:txBody>
      </p:sp>
      <p:sp>
        <p:nvSpPr>
          <p:cNvPr id="19459" name="TextBox 2"/>
          <p:cNvSpPr txBox="1">
            <a:spLocks noChangeArrowheads="1"/>
          </p:cNvSpPr>
          <p:nvPr/>
        </p:nvSpPr>
        <p:spPr bwMode="auto">
          <a:xfrm>
            <a:off x="599281" y="496590"/>
            <a:ext cx="18000663" cy="10618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11400" b="1" dirty="0"/>
              <a:t>ĐK: Để Chúa đến trong cuộc đời. Để Chúa đến mang ơn trời. Nguồn hạnh phúc cho con người. Mùa cứu rỗi cho mọi nơi. </a:t>
            </a:r>
          </a:p>
        </p:txBody>
      </p:sp>
    </p:spTree>
    <p:extLst>
      <p:ext uri="{BB962C8B-B14F-4D97-AF65-F5344CB8AC3E}">
        <p14:creationId xmlns:p14="http://schemas.microsoft.com/office/powerpoint/2010/main" val="86681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218281"/>
            <a:ext cx="13500819" cy="369070"/>
          </a:xfrm>
        </p:spPr>
        <p:txBody>
          <a:bodyPr/>
          <a:lstStyle/>
          <a:p>
            <a:r>
              <a:rPr lang="es-ES" altLang="en-US" sz="3300" b="1"/>
              <a:t>Để </a:t>
            </a:r>
            <a:r>
              <a:rPr lang="es-ES" altLang="en-US" sz="3300" b="1" dirty="0" err="1"/>
              <a:t>Chúa</a:t>
            </a:r>
            <a:r>
              <a:rPr lang="es-ES" altLang="en-US" sz="3300" b="1" dirty="0"/>
              <a:t> </a:t>
            </a:r>
            <a:r>
              <a:rPr lang="es-ES" altLang="en-US" sz="3300" b="1" dirty="0" err="1"/>
              <a:t>Đến</a:t>
            </a:r>
            <a:endParaRPr lang="en-US" altLang="en-US" sz="3300" b="1" dirty="0"/>
          </a:p>
        </p:txBody>
      </p:sp>
      <p:sp>
        <p:nvSpPr>
          <p:cNvPr id="19459" name="TextBox 2"/>
          <p:cNvSpPr txBox="1">
            <a:spLocks noChangeArrowheads="1"/>
          </p:cNvSpPr>
          <p:nvPr/>
        </p:nvSpPr>
        <p:spPr bwMode="auto">
          <a:xfrm>
            <a:off x="599281" y="585886"/>
            <a:ext cx="18000663" cy="1055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8500" b="1" dirty="0"/>
              <a:t>2. Xin cho lòng chúng con không oán hờn và không ghen ghét. Xin cho lòng chúng con luôn quảng đại và luôn tha thứ. Xin cho lòng chúng con yêu mến Người, yêu suốt đời. Chỉ biết sống hiến dâng phục vụ, và hướng đến ân tình trời cao. </a:t>
            </a:r>
          </a:p>
        </p:txBody>
      </p:sp>
    </p:spTree>
    <p:extLst>
      <p:ext uri="{BB962C8B-B14F-4D97-AF65-F5344CB8AC3E}">
        <p14:creationId xmlns:p14="http://schemas.microsoft.com/office/powerpoint/2010/main" val="328875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s-ES" altLang="en-US" sz="3300" b="1"/>
              <a:t>Để </a:t>
            </a:r>
            <a:r>
              <a:rPr lang="es-ES" altLang="en-US" sz="3300" b="1" dirty="0" err="1"/>
              <a:t>Chúa</a:t>
            </a:r>
            <a:r>
              <a:rPr lang="es-ES" altLang="en-US" sz="3300" b="1" dirty="0"/>
              <a:t> </a:t>
            </a:r>
            <a:r>
              <a:rPr lang="es-ES" altLang="en-US" sz="3300" b="1" dirty="0" err="1"/>
              <a:t>Đến</a:t>
            </a:r>
            <a:endParaRPr lang="en-US" altLang="en-US" sz="3300" b="1" dirty="0"/>
          </a:p>
        </p:txBody>
      </p:sp>
      <p:sp>
        <p:nvSpPr>
          <p:cNvPr id="19459" name="TextBox 2"/>
          <p:cNvSpPr txBox="1">
            <a:spLocks noChangeArrowheads="1"/>
          </p:cNvSpPr>
          <p:nvPr/>
        </p:nvSpPr>
        <p:spPr bwMode="auto">
          <a:xfrm>
            <a:off x="599281" y="496590"/>
            <a:ext cx="18000663" cy="10618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11400" b="1" dirty="0"/>
              <a:t>ĐK: Để Chúa đến trong cuộc đời. Để Chúa đến mang ơn trời. Nguồn hạnh phúc cho con người. Mùa cứu rỗi cho mọi nơi. </a:t>
            </a:r>
          </a:p>
        </p:txBody>
      </p:sp>
    </p:spTree>
    <p:extLst>
      <p:ext uri="{BB962C8B-B14F-4D97-AF65-F5344CB8AC3E}">
        <p14:creationId xmlns:p14="http://schemas.microsoft.com/office/powerpoint/2010/main" val="130000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382611"/>
            <a:ext cx="13500819" cy="369070"/>
          </a:xfrm>
        </p:spPr>
        <p:txBody>
          <a:bodyPr/>
          <a:lstStyle/>
          <a:p>
            <a:r>
              <a:rPr lang="es-ES" altLang="en-US" sz="3300" b="1"/>
              <a:t>Để </a:t>
            </a:r>
            <a:r>
              <a:rPr lang="es-ES" altLang="en-US" sz="3300" b="1" dirty="0" err="1"/>
              <a:t>Chúa</a:t>
            </a:r>
            <a:r>
              <a:rPr lang="es-ES" altLang="en-US" sz="3300" b="1" dirty="0"/>
              <a:t> </a:t>
            </a:r>
            <a:r>
              <a:rPr lang="es-ES" altLang="en-US" sz="3300" b="1" dirty="0" err="1"/>
              <a:t>Đến</a:t>
            </a:r>
            <a:endParaRPr lang="en-US" altLang="en-US" sz="3300" b="1" dirty="0"/>
          </a:p>
        </p:txBody>
      </p:sp>
      <p:sp>
        <p:nvSpPr>
          <p:cNvPr id="19459" name="TextBox 2"/>
          <p:cNvSpPr txBox="1">
            <a:spLocks noChangeArrowheads="1"/>
          </p:cNvSpPr>
          <p:nvPr/>
        </p:nvSpPr>
        <p:spPr bwMode="auto">
          <a:xfrm>
            <a:off x="599281" y="875595"/>
            <a:ext cx="18000663" cy="924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8500" b="1" dirty="0"/>
              <a:t>3. Xin cho lòng chúng con như máng cỏ tỏa nồng hơi ấm. Nên nơi Ngài náu thân khi xuống trần một đêm cô vắng. Cho con được ủi an ai khóc than, ai khó khăn. </a:t>
            </a:r>
            <a:br>
              <a:rPr lang="vi-VN" sz="8500" b="1" dirty="0"/>
            </a:br>
            <a:r>
              <a:rPr lang="vi-VN" sz="8500" b="1" dirty="0"/>
              <a:t>Giọt nước mắt sẽ nên nụ cười, và tiếng hát vang dậy trần gian. </a:t>
            </a:r>
          </a:p>
        </p:txBody>
      </p:sp>
    </p:spTree>
    <p:extLst>
      <p:ext uri="{BB962C8B-B14F-4D97-AF65-F5344CB8AC3E}">
        <p14:creationId xmlns:p14="http://schemas.microsoft.com/office/powerpoint/2010/main" val="10291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s-ES" altLang="en-US" sz="3300" b="1"/>
              <a:t>Để </a:t>
            </a:r>
            <a:r>
              <a:rPr lang="es-ES" altLang="en-US" sz="3300" b="1" dirty="0" err="1"/>
              <a:t>Chúa</a:t>
            </a:r>
            <a:r>
              <a:rPr lang="es-ES" altLang="en-US" sz="3300" b="1" dirty="0"/>
              <a:t> </a:t>
            </a:r>
            <a:r>
              <a:rPr lang="es-ES" altLang="en-US" sz="3300" b="1" dirty="0" err="1"/>
              <a:t>Đến</a:t>
            </a:r>
            <a:endParaRPr lang="en-US" altLang="en-US" sz="3300" b="1" dirty="0"/>
          </a:p>
        </p:txBody>
      </p:sp>
      <p:sp>
        <p:nvSpPr>
          <p:cNvPr id="19459" name="TextBox 2"/>
          <p:cNvSpPr txBox="1">
            <a:spLocks noChangeArrowheads="1"/>
          </p:cNvSpPr>
          <p:nvPr/>
        </p:nvSpPr>
        <p:spPr bwMode="auto">
          <a:xfrm>
            <a:off x="599281" y="496590"/>
            <a:ext cx="18000663" cy="10618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11400" b="1" dirty="0"/>
              <a:t>ĐK: Để Chúa đến trong cuộc đời. Để Chúa đến mang ơn trời. Nguồn hạnh phúc cho con người. Mùa cứu rỗi cho mọi nơi. </a:t>
            </a:r>
          </a:p>
        </p:txBody>
      </p:sp>
    </p:spTree>
    <p:extLst>
      <p:ext uri="{BB962C8B-B14F-4D97-AF65-F5344CB8AC3E}">
        <p14:creationId xmlns:p14="http://schemas.microsoft.com/office/powerpoint/2010/main" val="367218536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280</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Để Chúa Đến</vt:lpstr>
      <vt:lpstr>Để Chúa Đến</vt:lpstr>
      <vt:lpstr>Để Chúa Đến</vt:lpstr>
      <vt:lpstr>Để Chúa Đến</vt:lpstr>
      <vt:lpstr>Để Chúa Đến</vt:lpstr>
      <vt:lpstr>Để Chúa Đến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175</cp:revision>
  <dcterms:created xsi:type="dcterms:W3CDTF">2011-08-20T01:52:59Z</dcterms:created>
  <dcterms:modified xsi:type="dcterms:W3CDTF">2024-04-07T13:10:42Z</dcterms:modified>
</cp:coreProperties>
</file>