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0"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9F56-A72B-4474-9CA7-3D5E5526FD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6BBD01-63D9-4FD5-953E-185ED4841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805CF-8514-4265-8F2C-9F6C4FAC6AEF}"/>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804DFC1D-621A-4CC4-843F-1F7133796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B05E0-6B08-45E1-9920-7CB858DE281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76849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7692-A9AE-4C10-A24E-EDC801DFEF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A27CBF-4CC4-473B-9176-5761633B5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F8E21-67FC-4161-BBE0-3CC9A78D76B4}"/>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15B223F6-0F04-42F6-9A9A-D2453CAD3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0E2543-4916-42BC-BBD8-10044254C730}"/>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43504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208101-A31C-4798-BA38-25620A2BA4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C2691-889D-4A84-9D59-116ADEBBE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583955-F5FE-4D41-A3CB-6D0FF1029E3C}"/>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5583651B-C5A6-4BED-BA6F-6DA4FABFA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FBC14-60EB-4EE0-AB16-F8EB255AFBCF}"/>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119481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FFC-E4AA-4EF5-AFA8-168EC07EA5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434D0-C6B4-4F9C-918D-CE83AD58DA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74561-AF4C-4CEC-BAD4-30D7FEA06F18}"/>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563E3DAE-B731-4E2C-85F9-128965263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41100B-DCD0-4B36-BD97-8586D4F84551}"/>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18558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80C6-4134-404F-AFD0-3EDB5B38B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51CE5-DCD0-4854-AC52-4F88AE1E28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3EDD4-549B-4B35-A11F-4A77447A12E6}"/>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7584A6AD-D4BB-44FC-BBFB-59C376395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CF5A6-8F15-4796-991E-CFD118041629}"/>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411152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B22-1757-43C0-AD79-15D968136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D9451-2CA2-4855-9D7A-45313184E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F7303A-438B-4D64-91F8-CD0795A10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8CBE5D-B53B-469E-8BE9-EE2680B4EACE}"/>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6" name="Footer Placeholder 5">
            <a:extLst>
              <a:ext uri="{FF2B5EF4-FFF2-40B4-BE49-F238E27FC236}">
                <a16:creationId xmlns:a16="http://schemas.microsoft.com/office/drawing/2014/main" id="{C790EB69-1E9D-4D45-BFF9-520A4CF4F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938101-B4A3-4A4F-9D46-934D19361EB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13348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8DEC-F0EF-44AF-87DB-E857397E4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404C6B-C409-441C-91AB-7B4B04BB33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1A1A15-5E72-41CD-82BA-7B9DCE5C1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20612-FE84-419E-92EA-09153A84D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4F9C7-6FCE-49F6-B298-750FB1CAC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C6C9C8-8C91-4839-B399-2F3D6528573D}"/>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8" name="Footer Placeholder 7">
            <a:extLst>
              <a:ext uri="{FF2B5EF4-FFF2-40B4-BE49-F238E27FC236}">
                <a16:creationId xmlns:a16="http://schemas.microsoft.com/office/drawing/2014/main" id="{DC91F889-ADAA-49FF-9769-B63961150A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3A6BC9-CA01-45FD-87CF-40AB1E6D28AB}"/>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3846325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08E3E-1E5F-4104-9F1E-B79678C11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BCE2A-0356-4893-A792-9DE3115B244B}"/>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4" name="Footer Placeholder 3">
            <a:extLst>
              <a:ext uri="{FF2B5EF4-FFF2-40B4-BE49-F238E27FC236}">
                <a16:creationId xmlns:a16="http://schemas.microsoft.com/office/drawing/2014/main" id="{C40C744D-4CC6-49DE-90CB-8938F84860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36FB53-E747-4C40-8B03-FE0A745E5535}"/>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669393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F5B489-AAF4-4443-B782-F92BE82B45F8}"/>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3" name="Footer Placeholder 2">
            <a:extLst>
              <a:ext uri="{FF2B5EF4-FFF2-40B4-BE49-F238E27FC236}">
                <a16:creationId xmlns:a16="http://schemas.microsoft.com/office/drawing/2014/main" id="{5A7DBD4B-0B38-4548-8915-E79BAC58D3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494A76-DAFA-40A6-B441-83E240939111}"/>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87551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4417-C7A7-4C70-88A6-78B516230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7ABF9C-EE8A-4777-8082-AD9876F46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837C2-1646-44AE-947A-56E28D5C8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08B3C-1848-4589-B0FC-D19788AFAC16}"/>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6" name="Footer Placeholder 5">
            <a:extLst>
              <a:ext uri="{FF2B5EF4-FFF2-40B4-BE49-F238E27FC236}">
                <a16:creationId xmlns:a16="http://schemas.microsoft.com/office/drawing/2014/main" id="{64AE80AB-4727-480A-8949-578662CB4C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47DFF0-8556-45D1-8386-66B0BF8B1895}"/>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283066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6F91-0F55-408C-BB09-A0589039E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96325-FA2C-43A8-A714-F625023FB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AD97FD-3A89-433D-9F9B-55C55DE9C5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0D1A59-B4F4-4E58-9600-F332EC82178E}"/>
              </a:ext>
            </a:extLst>
          </p:cNvPr>
          <p:cNvSpPr>
            <a:spLocks noGrp="1"/>
          </p:cNvSpPr>
          <p:nvPr>
            <p:ph type="dt" sz="half" idx="10"/>
          </p:nvPr>
        </p:nvSpPr>
        <p:spPr/>
        <p:txBody>
          <a:bodyPr/>
          <a:lstStyle/>
          <a:p>
            <a:fld id="{0B06D138-3C9C-4BA1-A934-D78D894D8050}" type="datetimeFigureOut">
              <a:rPr lang="en-US" smtClean="0"/>
              <a:t>4/7/2024</a:t>
            </a:fld>
            <a:endParaRPr lang="en-US"/>
          </a:p>
        </p:txBody>
      </p:sp>
      <p:sp>
        <p:nvSpPr>
          <p:cNvPr id="6" name="Footer Placeholder 5">
            <a:extLst>
              <a:ext uri="{FF2B5EF4-FFF2-40B4-BE49-F238E27FC236}">
                <a16:creationId xmlns:a16="http://schemas.microsoft.com/office/drawing/2014/main" id="{EBDFC125-702C-4C91-B9F5-3854FB4C56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9C11F-BBC5-4AD3-B6B4-1F51177ADB22}"/>
              </a:ext>
            </a:extLst>
          </p:cNvPr>
          <p:cNvSpPr>
            <a:spLocks noGrp="1"/>
          </p:cNvSpPr>
          <p:nvPr>
            <p:ph type="sldNum" sz="quarter" idx="12"/>
          </p:nvPr>
        </p:nvSpPr>
        <p:spPr/>
        <p:txBody>
          <a:bodyPr/>
          <a:lstStyle/>
          <a:p>
            <a:fld id="{205D51F7-4F96-408E-99BA-446DD34D04BA}" type="slidenum">
              <a:rPr lang="en-US" smtClean="0"/>
              <a:t>‹#›</a:t>
            </a:fld>
            <a:endParaRPr lang="en-US"/>
          </a:p>
        </p:txBody>
      </p:sp>
    </p:spTree>
    <p:extLst>
      <p:ext uri="{BB962C8B-B14F-4D97-AF65-F5344CB8AC3E}">
        <p14:creationId xmlns:p14="http://schemas.microsoft.com/office/powerpoint/2010/main" val="1077929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9CA9C-268D-4954-9F77-F4E68A1B5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C0AFF-5275-48C8-BAF3-8AB53D214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1BAC7-D7EA-4452-8E5C-1C35382B6D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6D138-3C9C-4BA1-A934-D78D894D8050}" type="datetimeFigureOut">
              <a:rPr lang="en-US" smtClean="0"/>
              <a:t>4/7/2024</a:t>
            </a:fld>
            <a:endParaRPr lang="en-US"/>
          </a:p>
        </p:txBody>
      </p:sp>
      <p:sp>
        <p:nvSpPr>
          <p:cNvPr id="5" name="Footer Placeholder 4">
            <a:extLst>
              <a:ext uri="{FF2B5EF4-FFF2-40B4-BE49-F238E27FC236}">
                <a16:creationId xmlns:a16="http://schemas.microsoft.com/office/drawing/2014/main" id="{B9F2F0A5-F8A7-4ECC-A20F-80118379B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37B45-3245-43B6-A0C3-8873BAB34A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D51F7-4F96-408E-99BA-446DD34D04BA}" type="slidenum">
              <a:rPr lang="en-US" smtClean="0"/>
              <a:t>‹#›</a:t>
            </a:fld>
            <a:endParaRPr lang="en-US"/>
          </a:p>
        </p:txBody>
      </p:sp>
    </p:spTree>
    <p:extLst>
      <p:ext uri="{BB962C8B-B14F-4D97-AF65-F5344CB8AC3E}">
        <p14:creationId xmlns:p14="http://schemas.microsoft.com/office/powerpoint/2010/main" val="428965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FFB1-AF2E-46EF-B4FD-DE8F841DE33A}"/>
              </a:ext>
            </a:extLst>
          </p:cNvPr>
          <p:cNvSpPr>
            <a:spLocks noGrp="1"/>
          </p:cNvSpPr>
          <p:nvPr>
            <p:ph type="title"/>
          </p:nvPr>
        </p:nvSpPr>
        <p:spPr>
          <a:xfrm>
            <a:off x="838200" y="160256"/>
            <a:ext cx="10515600" cy="543138"/>
          </a:xfrm>
        </p:spPr>
        <p:txBody>
          <a:bodyPr>
            <a:normAutofit/>
          </a:bodyPr>
          <a:lstStyle/>
          <a:p>
            <a:pPr algn="ctr"/>
            <a:r>
              <a:rPr lang="en-US" sz="2600" b="1">
                <a:latin typeface="Arial" panose="020B0604020202020204" pitchFamily="34" charset="0"/>
                <a:cs typeface="Arial" panose="020B0604020202020204" pitchFamily="34" charset="0"/>
              </a:rPr>
              <a:t>ĐẸP </a:t>
            </a:r>
            <a:r>
              <a:rPr lang="en-US" sz="2600" b="1" dirty="0">
                <a:latin typeface="Arial" panose="020B0604020202020204" pitchFamily="34" charset="0"/>
                <a:cs typeface="Arial" panose="020B0604020202020204" pitchFamily="34" charset="0"/>
              </a:rPr>
              <a:t>THAY </a:t>
            </a:r>
          </a:p>
        </p:txBody>
      </p:sp>
      <p:sp>
        <p:nvSpPr>
          <p:cNvPr id="3" name="Content Placeholder 2">
            <a:extLst>
              <a:ext uri="{FF2B5EF4-FFF2-40B4-BE49-F238E27FC236}">
                <a16:creationId xmlns:a16="http://schemas.microsoft.com/office/drawing/2014/main" id="{2A4AC39D-3962-410D-AF6B-2947720A1A6F}"/>
              </a:ext>
            </a:extLst>
          </p:cNvPr>
          <p:cNvSpPr>
            <a:spLocks noGrp="1"/>
          </p:cNvSpPr>
          <p:nvPr>
            <p:ph idx="1"/>
          </p:nvPr>
        </p:nvSpPr>
        <p:spPr>
          <a:xfrm>
            <a:off x="348792" y="877966"/>
            <a:ext cx="11500701" cy="4351338"/>
          </a:xfrm>
        </p:spPr>
        <p:txBody>
          <a:bodyPr>
            <a:noAutofit/>
          </a:bodyPr>
          <a:lstStyle/>
          <a:p>
            <a:pPr marL="0" indent="0" algn="just">
              <a:buNone/>
            </a:pPr>
            <a:r>
              <a:rPr lang="vi-VN" sz="5400" b="1" dirty="0"/>
              <a:t>ÐK: (Ðẹp thay) Ôi đẹp thay những bước chân gieo mầm cứu rỗi. (Ðẹp thay) Ôi đẹp thay những bước chân rảo khắp nẻo đường. (Ai gieo trong lệ sầu) sẽ gặt trong vui sướng. (Ai gieo trong nước mắt) sẽ về trong tiếng cười.</a:t>
            </a:r>
            <a:endParaRPr lang="en-US" sz="5400" b="1" dirty="0"/>
          </a:p>
          <a:p>
            <a:pPr marL="0" indent="0" algn="just">
              <a:buNone/>
            </a:pPr>
            <a:br>
              <a:rPr lang="vi-VN" sz="5400" b="1" dirty="0"/>
            </a:br>
            <a:br>
              <a:rPr lang="vi-VN" sz="5400" b="1" dirty="0"/>
            </a:br>
            <a:endParaRPr lang="en-US" sz="5400" b="1" dirty="0"/>
          </a:p>
        </p:txBody>
      </p:sp>
    </p:spTree>
    <p:extLst>
      <p:ext uri="{BB962C8B-B14F-4D97-AF65-F5344CB8AC3E}">
        <p14:creationId xmlns:p14="http://schemas.microsoft.com/office/powerpoint/2010/main" val="228434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E71C-A693-4FEF-BE25-0A4714012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67573-56C0-4350-B39D-028A6EA84DA5}"/>
              </a:ext>
            </a:extLst>
          </p:cNvPr>
          <p:cNvSpPr>
            <a:spLocks noGrp="1"/>
          </p:cNvSpPr>
          <p:nvPr>
            <p:ph idx="1"/>
          </p:nvPr>
        </p:nvSpPr>
        <p:spPr>
          <a:xfrm>
            <a:off x="358219" y="365125"/>
            <a:ext cx="11481848" cy="4351338"/>
          </a:xfrm>
        </p:spPr>
        <p:txBody>
          <a:bodyPr>
            <a:noAutofit/>
          </a:bodyPr>
          <a:lstStyle/>
          <a:p>
            <a:pPr marL="0" indent="0" algn="just">
              <a:buNone/>
            </a:pPr>
            <a:r>
              <a:rPr lang="vi-VN" sz="6600" b="1" dirty="0"/>
              <a:t>Ôi đẹp thay những bước chân tiến vào giữa lòng thế giới, loan tình thương tình thương Chúa Trời, loan niềm vui, niềm vui cứu đời, cho mọi người và mọi </a:t>
            </a:r>
            <a:r>
              <a:rPr lang="vi-VN" sz="6600" b="1"/>
              <a:t>nơi.</a:t>
            </a:r>
            <a:endParaRPr lang="en-US" sz="6600" dirty="0"/>
          </a:p>
        </p:txBody>
      </p:sp>
    </p:spTree>
    <p:extLst>
      <p:ext uri="{BB962C8B-B14F-4D97-AF65-F5344CB8AC3E}">
        <p14:creationId xmlns:p14="http://schemas.microsoft.com/office/powerpoint/2010/main" val="372477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949C8-44C7-4F36-9DB4-9DC02C1FBB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CBABF8-5E9F-4EA2-8795-2CC4279A2B5C}"/>
              </a:ext>
            </a:extLst>
          </p:cNvPr>
          <p:cNvSpPr>
            <a:spLocks noGrp="1"/>
          </p:cNvSpPr>
          <p:nvPr>
            <p:ph idx="1"/>
          </p:nvPr>
        </p:nvSpPr>
        <p:spPr>
          <a:xfrm>
            <a:off x="386499" y="144874"/>
            <a:ext cx="11378154" cy="4351338"/>
          </a:xfrm>
        </p:spPr>
        <p:txBody>
          <a:bodyPr>
            <a:noAutofit/>
          </a:bodyPr>
          <a:lstStyle/>
          <a:p>
            <a:pPr marL="0" indent="0" algn="just">
              <a:buNone/>
            </a:pPr>
            <a:r>
              <a:rPr lang="vi-VN" sz="6600" b="1" dirty="0"/>
              <a:t>1. Ôi đồng lúa mênh mông phơi mình dưới nắng hồng, lúa đã trổ bông dâng ngàn sức sống. Người đi trong nước mắt, và người về trong câu ca, tay ôm bó lúa lòng mừng bao la.</a:t>
            </a:r>
            <a:endParaRPr lang="en-US" sz="6600" b="1" dirty="0"/>
          </a:p>
          <a:p>
            <a:pPr marL="0" indent="0" algn="just">
              <a:buNone/>
            </a:pPr>
            <a:br>
              <a:rPr lang="vi-VN" sz="6600" b="1" dirty="0"/>
            </a:br>
            <a:endParaRPr lang="en-US" sz="6600" b="1" dirty="0"/>
          </a:p>
        </p:txBody>
      </p:sp>
    </p:spTree>
    <p:extLst>
      <p:ext uri="{BB962C8B-B14F-4D97-AF65-F5344CB8AC3E}">
        <p14:creationId xmlns:p14="http://schemas.microsoft.com/office/powerpoint/2010/main" val="107016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FFB1-AF2E-46EF-B4FD-DE8F841DE33A}"/>
              </a:ext>
            </a:extLst>
          </p:cNvPr>
          <p:cNvSpPr>
            <a:spLocks noGrp="1"/>
          </p:cNvSpPr>
          <p:nvPr>
            <p:ph type="title"/>
          </p:nvPr>
        </p:nvSpPr>
        <p:spPr>
          <a:xfrm>
            <a:off x="838200" y="160256"/>
            <a:ext cx="10515600" cy="543138"/>
          </a:xfrm>
        </p:spPr>
        <p:txBody>
          <a:bodyPr>
            <a:normAutofit/>
          </a:bodyPr>
          <a:lstStyle/>
          <a:p>
            <a:pPr algn="ctr"/>
            <a:r>
              <a:rPr lang="en-US" sz="2600" b="1">
                <a:latin typeface="Arial" panose="020B0604020202020204" pitchFamily="34" charset="0"/>
                <a:cs typeface="Arial" panose="020B0604020202020204" pitchFamily="34" charset="0"/>
              </a:rPr>
              <a:t>ĐẸP </a:t>
            </a:r>
            <a:r>
              <a:rPr lang="en-US" sz="2600" b="1" dirty="0">
                <a:latin typeface="Arial" panose="020B0604020202020204" pitchFamily="34" charset="0"/>
                <a:cs typeface="Arial" panose="020B0604020202020204" pitchFamily="34" charset="0"/>
              </a:rPr>
              <a:t>THAY </a:t>
            </a:r>
          </a:p>
        </p:txBody>
      </p:sp>
      <p:sp>
        <p:nvSpPr>
          <p:cNvPr id="3" name="Content Placeholder 2">
            <a:extLst>
              <a:ext uri="{FF2B5EF4-FFF2-40B4-BE49-F238E27FC236}">
                <a16:creationId xmlns:a16="http://schemas.microsoft.com/office/drawing/2014/main" id="{2A4AC39D-3962-410D-AF6B-2947720A1A6F}"/>
              </a:ext>
            </a:extLst>
          </p:cNvPr>
          <p:cNvSpPr>
            <a:spLocks noGrp="1"/>
          </p:cNvSpPr>
          <p:nvPr>
            <p:ph idx="1"/>
          </p:nvPr>
        </p:nvSpPr>
        <p:spPr>
          <a:xfrm>
            <a:off x="348792" y="877966"/>
            <a:ext cx="11500701" cy="4351338"/>
          </a:xfrm>
        </p:spPr>
        <p:txBody>
          <a:bodyPr>
            <a:noAutofit/>
          </a:bodyPr>
          <a:lstStyle/>
          <a:p>
            <a:pPr marL="0" indent="0" algn="just">
              <a:buNone/>
            </a:pPr>
            <a:r>
              <a:rPr lang="vi-VN" sz="5400" b="1" dirty="0"/>
              <a:t>ÐK: (Ðẹp thay) Ôi đẹp thay những bước chân gieo mầm cứu rỗi. (Ðẹp thay) Ôi đẹp thay những bước chân rảo khắp nẻo đường. (Ai gieo trong lệ sầu) sẽ gặt trong vui sướng. (Ai gieo trong nước mắt) sẽ về trong tiếng cười.</a:t>
            </a:r>
            <a:endParaRPr lang="en-US" sz="5400" b="1" dirty="0"/>
          </a:p>
          <a:p>
            <a:pPr marL="0" indent="0" algn="just">
              <a:buNone/>
            </a:pPr>
            <a:br>
              <a:rPr lang="vi-VN" sz="5400" b="1" dirty="0"/>
            </a:br>
            <a:br>
              <a:rPr lang="vi-VN" sz="5400" b="1" dirty="0"/>
            </a:br>
            <a:endParaRPr lang="en-US" sz="5400" b="1" dirty="0"/>
          </a:p>
        </p:txBody>
      </p:sp>
    </p:spTree>
    <p:extLst>
      <p:ext uri="{BB962C8B-B14F-4D97-AF65-F5344CB8AC3E}">
        <p14:creationId xmlns:p14="http://schemas.microsoft.com/office/powerpoint/2010/main" val="303124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E71C-A693-4FEF-BE25-0A4714012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67573-56C0-4350-B39D-028A6EA84DA5}"/>
              </a:ext>
            </a:extLst>
          </p:cNvPr>
          <p:cNvSpPr>
            <a:spLocks noGrp="1"/>
          </p:cNvSpPr>
          <p:nvPr>
            <p:ph idx="1"/>
          </p:nvPr>
        </p:nvSpPr>
        <p:spPr>
          <a:xfrm>
            <a:off x="358219" y="365125"/>
            <a:ext cx="11481848" cy="4351338"/>
          </a:xfrm>
        </p:spPr>
        <p:txBody>
          <a:bodyPr>
            <a:noAutofit/>
          </a:bodyPr>
          <a:lstStyle/>
          <a:p>
            <a:pPr marL="0" indent="0" algn="just">
              <a:buNone/>
            </a:pPr>
            <a:r>
              <a:rPr lang="vi-VN" sz="6600" b="1" dirty="0"/>
              <a:t>Ôi đẹp thay những bước chân tiến vào giữa lòng thế giới, loan tình thương tình thương Chúa Trời, loan niềm vui, niềm vui cứu đời, cho mọi người và mọi </a:t>
            </a:r>
            <a:r>
              <a:rPr lang="vi-VN" sz="6600" b="1"/>
              <a:t>nơi.</a:t>
            </a:r>
            <a:endParaRPr lang="en-US" sz="6600" dirty="0"/>
          </a:p>
        </p:txBody>
      </p:sp>
    </p:spTree>
    <p:extLst>
      <p:ext uri="{BB962C8B-B14F-4D97-AF65-F5344CB8AC3E}">
        <p14:creationId xmlns:p14="http://schemas.microsoft.com/office/powerpoint/2010/main" val="126294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7A91-965E-496A-8631-33BB734C47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D00537-8842-4CC3-A552-9F4E91159109}"/>
              </a:ext>
            </a:extLst>
          </p:cNvPr>
          <p:cNvSpPr>
            <a:spLocks noGrp="1"/>
          </p:cNvSpPr>
          <p:nvPr>
            <p:ph idx="1"/>
          </p:nvPr>
        </p:nvSpPr>
        <p:spPr>
          <a:xfrm>
            <a:off x="358219" y="365125"/>
            <a:ext cx="11462994" cy="4351338"/>
          </a:xfrm>
        </p:spPr>
        <p:txBody>
          <a:bodyPr>
            <a:noAutofit/>
          </a:bodyPr>
          <a:lstStyle/>
          <a:p>
            <a:pPr marL="0" indent="0" algn="just">
              <a:buNone/>
            </a:pPr>
            <a:r>
              <a:rPr lang="vi-VN" sz="6600" b="1" dirty="0"/>
              <a:t>2. Ta cùng tiến ai ơi theo tình Chúa quên mình, lý tưởng thần linh muôn đời tôn kính. Người đi trong nước mắt, và người về trong câu ca, tay ôm bó lúa lòng mừng bao la.</a:t>
            </a:r>
            <a:endParaRPr lang="en-US" sz="6600" b="1" dirty="0"/>
          </a:p>
        </p:txBody>
      </p:sp>
    </p:spTree>
    <p:extLst>
      <p:ext uri="{BB962C8B-B14F-4D97-AF65-F5344CB8AC3E}">
        <p14:creationId xmlns:p14="http://schemas.microsoft.com/office/powerpoint/2010/main" val="192806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FFB1-AF2E-46EF-B4FD-DE8F841DE33A}"/>
              </a:ext>
            </a:extLst>
          </p:cNvPr>
          <p:cNvSpPr>
            <a:spLocks noGrp="1"/>
          </p:cNvSpPr>
          <p:nvPr>
            <p:ph type="title"/>
          </p:nvPr>
        </p:nvSpPr>
        <p:spPr>
          <a:xfrm>
            <a:off x="838200" y="160256"/>
            <a:ext cx="10515600" cy="543138"/>
          </a:xfrm>
        </p:spPr>
        <p:txBody>
          <a:bodyPr>
            <a:normAutofit/>
          </a:bodyPr>
          <a:lstStyle/>
          <a:p>
            <a:pPr algn="ctr"/>
            <a:r>
              <a:rPr lang="en-US" sz="2600" b="1">
                <a:latin typeface="Arial" panose="020B0604020202020204" pitchFamily="34" charset="0"/>
                <a:cs typeface="Arial" panose="020B0604020202020204" pitchFamily="34" charset="0"/>
              </a:rPr>
              <a:t>ĐẸP </a:t>
            </a:r>
            <a:r>
              <a:rPr lang="en-US" sz="2600" b="1" dirty="0">
                <a:latin typeface="Arial" panose="020B0604020202020204" pitchFamily="34" charset="0"/>
                <a:cs typeface="Arial" panose="020B0604020202020204" pitchFamily="34" charset="0"/>
              </a:rPr>
              <a:t>THAY </a:t>
            </a:r>
          </a:p>
        </p:txBody>
      </p:sp>
      <p:sp>
        <p:nvSpPr>
          <p:cNvPr id="3" name="Content Placeholder 2">
            <a:extLst>
              <a:ext uri="{FF2B5EF4-FFF2-40B4-BE49-F238E27FC236}">
                <a16:creationId xmlns:a16="http://schemas.microsoft.com/office/drawing/2014/main" id="{2A4AC39D-3962-410D-AF6B-2947720A1A6F}"/>
              </a:ext>
            </a:extLst>
          </p:cNvPr>
          <p:cNvSpPr>
            <a:spLocks noGrp="1"/>
          </p:cNvSpPr>
          <p:nvPr>
            <p:ph idx="1"/>
          </p:nvPr>
        </p:nvSpPr>
        <p:spPr>
          <a:xfrm>
            <a:off x="348792" y="877966"/>
            <a:ext cx="11500701" cy="4351338"/>
          </a:xfrm>
        </p:spPr>
        <p:txBody>
          <a:bodyPr>
            <a:noAutofit/>
          </a:bodyPr>
          <a:lstStyle/>
          <a:p>
            <a:pPr marL="0" indent="0" algn="just">
              <a:buNone/>
            </a:pPr>
            <a:r>
              <a:rPr lang="vi-VN" sz="5400" b="1" dirty="0"/>
              <a:t>ÐK: (Ðẹp thay) Ôi đẹp thay những bước chân gieo mầm cứu rỗi. (Ðẹp thay) Ôi đẹp thay những bước chân rảo khắp nẻo đường. (Ai gieo trong lệ sầu) sẽ gặt trong vui sướng. (Ai gieo trong nước mắt) sẽ về trong tiếng cười.</a:t>
            </a:r>
            <a:endParaRPr lang="en-US" sz="5400" b="1" dirty="0"/>
          </a:p>
          <a:p>
            <a:pPr marL="0" indent="0" algn="just">
              <a:buNone/>
            </a:pPr>
            <a:br>
              <a:rPr lang="vi-VN" sz="5400" b="1" dirty="0"/>
            </a:br>
            <a:br>
              <a:rPr lang="vi-VN" sz="5400" b="1" dirty="0"/>
            </a:br>
            <a:endParaRPr lang="en-US" sz="5400" b="1" dirty="0"/>
          </a:p>
        </p:txBody>
      </p:sp>
    </p:spTree>
    <p:extLst>
      <p:ext uri="{BB962C8B-B14F-4D97-AF65-F5344CB8AC3E}">
        <p14:creationId xmlns:p14="http://schemas.microsoft.com/office/powerpoint/2010/main" val="184410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E71C-A693-4FEF-BE25-0A47140125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A67573-56C0-4350-B39D-028A6EA84DA5}"/>
              </a:ext>
            </a:extLst>
          </p:cNvPr>
          <p:cNvSpPr>
            <a:spLocks noGrp="1"/>
          </p:cNvSpPr>
          <p:nvPr>
            <p:ph idx="1"/>
          </p:nvPr>
        </p:nvSpPr>
        <p:spPr>
          <a:xfrm>
            <a:off x="358219" y="365125"/>
            <a:ext cx="11481848" cy="4351338"/>
          </a:xfrm>
        </p:spPr>
        <p:txBody>
          <a:bodyPr>
            <a:noAutofit/>
          </a:bodyPr>
          <a:lstStyle/>
          <a:p>
            <a:pPr marL="0" indent="0" algn="just">
              <a:buNone/>
            </a:pPr>
            <a:r>
              <a:rPr lang="vi-VN" sz="6600" b="1" dirty="0"/>
              <a:t>Ôi đẹp thay những bước chân tiến vào giữa lòng thế giới, loan tình thương tình thương Chúa Trời, loan niềm vui, niềm vui cứu đời, cho mọi người và mọi </a:t>
            </a:r>
            <a:r>
              <a:rPr lang="vi-VN" sz="6600" b="1"/>
              <a:t>nơi.</a:t>
            </a:r>
            <a:endParaRPr lang="en-US" sz="6600" dirty="0"/>
          </a:p>
        </p:txBody>
      </p:sp>
    </p:spTree>
    <p:extLst>
      <p:ext uri="{BB962C8B-B14F-4D97-AF65-F5344CB8AC3E}">
        <p14:creationId xmlns:p14="http://schemas.microsoft.com/office/powerpoint/2010/main" val="4150658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386</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ĐẸP THAY </vt:lpstr>
      <vt:lpstr>PowerPoint Presentation</vt:lpstr>
      <vt:lpstr>PowerPoint Presentation</vt:lpstr>
      <vt:lpstr>ĐẸP THAY </vt:lpstr>
      <vt:lpstr>PowerPoint Presentation</vt:lpstr>
      <vt:lpstr>PowerPoint Presentation</vt:lpstr>
      <vt:lpstr>ĐẸP THAY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ĐẸP THAY </dc:title>
  <dc:creator>Hoang Le</dc:creator>
  <cp:lastModifiedBy>ANHBAO IT</cp:lastModifiedBy>
  <cp:revision>2</cp:revision>
  <dcterms:created xsi:type="dcterms:W3CDTF">2019-10-19T14:05:23Z</dcterms:created>
  <dcterms:modified xsi:type="dcterms:W3CDTF">2024-04-07T13:07:18Z</dcterms:modified>
</cp:coreProperties>
</file>