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CEB3-CC8C-4C06-826C-4A5B8AFC2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D8E8E-6ADE-4C37-8106-44F1E5915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E995-E440-4B1D-AFCC-0CC5F3E3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9F37-A3BE-4B62-9DC5-EBB3D300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572B-5776-4D64-84E7-A30067B0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05B2-F1FA-4068-A8F8-63BC54ED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5FAAA-96E5-40A7-BD0A-601A9EA6C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6457-8EE8-493F-A39D-E94F36BF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1180-852B-4FDC-BCE9-A5F6745E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C999-4238-491E-8FAF-B642516B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A0B3B-DDD8-473C-9E40-C79E20A2B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5EC0B-7BDC-403A-9F3A-05E8F8D7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96B8-9CEB-4E1F-B22A-7DA166C9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2385-7572-4FA8-9E35-0CC565A0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68A4-BA00-4918-8289-01400B0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35F6-5D2F-4F8A-904C-5CEEFBCB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EB52-49E8-4964-92E0-A9487237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BB7F-B37C-4DAD-B61B-C3BBB43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2697-1775-4C79-B149-B59C6DE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9C8F-8015-469C-8886-AC46DE6D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F574-0667-468A-86DD-7630518E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DE655-CC43-4CA2-A0BA-232E3A45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2174-916D-411E-951B-02A7C9F4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2B8A-1BEE-410D-8FCF-443397E1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E502-F9AE-45BF-8C41-206A026E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7B5A-8468-49FC-9BB2-93290709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5AB9-1673-4029-B9BE-17F0C4B4A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866F-1C01-457D-BB12-49E962B2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84E1-2549-48AC-9236-DF447980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74A0E-2C37-40E2-AD16-020DF9D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1F1D6-0809-4121-84F3-BCCB120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6880-BF2F-4F54-B828-04FEC6D2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368D-1E30-44A5-9D6D-9B724D4D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2199-3EBB-40B8-ACED-90C441E67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4CB7A-720A-4B3C-9BE3-976EEBB4E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DCC3D-F273-4EAC-ADED-55CAA49D1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A679B-3DBB-4976-AD08-390A11A2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1CC4D-DBD2-4F56-A438-77AF0227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07CB4-BED7-4F73-923C-30FCDBD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A8C-A254-4093-9FA4-C44A024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D4F9D-2E04-4152-A3D5-50A12822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82058-ECFA-485A-B364-98ED45B8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0F4C4-76C5-41F0-B1F0-73A8D5C7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8BE1A-75FF-4D4E-9ED7-C6208398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E3F99-77B0-4056-830F-344B5D30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A021-6706-45EC-9E21-1CDCD9F0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7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F599-F7C0-43D3-AB2F-F56E1E6D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DFE9-D0A8-4B89-B21C-4D4BB236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7F6B8-3C64-444C-BA14-F33B1B9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9605-B65F-4408-A3DF-DEA52DE0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03A62-498E-44C8-B96C-DC5456D8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7083F-2161-4197-BC24-44694849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632D-3CD4-4B43-AEBB-540DADC5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8444-6009-4BD6-9D9A-7FA41C9F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AE00-6BF2-4BED-B686-344277DF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131D-7923-4F97-8652-8428D50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D6EC-292D-49A2-89BD-1860BEE2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B9F7-D873-4C6C-8A71-B813B744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1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A063C-7936-4CA2-8D5F-913B591E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225C-DB2A-4EBD-B5D0-22BE2CBA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819C-D89F-48DB-9898-675B44E71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5854-42ED-4FC1-A465-5532D2E4E7EC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E238-38AF-45EF-B501-4FC4FB25B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E727-8EB8-47F1-9E4C-DF54A9DCC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E8D6-94CD-4F9E-AEEB-AF8BBA07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1EE1-CD4F-4182-A3A8-17FC77B0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635263"/>
            <a:ext cx="113669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400" b="1" i="0" dirty="0">
                <a:effectLst/>
              </a:rPr>
              <a:t>Này một hài nhi vừa sinh ra đời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Hãy đến mau kính dâng lạy người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Cùng báo tin vui cho muôn người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Chung lời thiên thần </a:t>
            </a:r>
            <a:r>
              <a:rPr lang="vi-VN" sz="7400" b="1" i="0">
                <a:effectLst/>
              </a:rPr>
              <a:t>hát ca</a:t>
            </a:r>
            <a:endParaRPr lang="en-US" sz="7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2B508-45A0-40DD-95AD-7ECBF8F17885}"/>
              </a:ext>
            </a:extLst>
          </p:cNvPr>
          <p:cNvSpPr txBox="1"/>
          <p:nvPr/>
        </p:nvSpPr>
        <p:spPr>
          <a:xfrm>
            <a:off x="4657721" y="63610"/>
            <a:ext cx="287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ĐI TÌM CHÚA TÔI</a:t>
            </a:r>
          </a:p>
        </p:txBody>
      </p:sp>
    </p:spTree>
    <p:extLst>
      <p:ext uri="{BB962C8B-B14F-4D97-AF65-F5344CB8AC3E}">
        <p14:creationId xmlns:p14="http://schemas.microsoft.com/office/powerpoint/2010/main" val="29608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12AF-D57E-4707-A4A0-CF5DDBF4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76B0-C942-44DF-B0C1-1BF525E9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3" y="699078"/>
            <a:ext cx="1131175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400" b="1" i="0" dirty="0">
                <a:effectLst/>
              </a:rPr>
              <a:t>Vinh danh Chúa khắp ngàn tầng cao</a:t>
            </a:r>
            <a:r>
              <a:rPr lang="en-US" sz="7400" b="1" i="0" dirty="0">
                <a:effectLst/>
              </a:rPr>
              <a:t>, </a:t>
            </a:r>
            <a:r>
              <a:rPr lang="vi-VN" sz="7400" b="1" i="0" dirty="0">
                <a:effectLst/>
              </a:rPr>
              <a:t>An bình trần thế ngay lành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Hang lừa tối tăm trong máng rơm hèn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Đơn nghèo vua Trời Chúa </a:t>
            </a:r>
            <a:r>
              <a:rPr lang="vi-VN" sz="7400" b="1" i="0">
                <a:effectLst/>
              </a:rPr>
              <a:t>ta</a:t>
            </a:r>
            <a:r>
              <a:rPr lang="en-US" sz="7400" b="1" i="0">
                <a:effectLst/>
              </a:rPr>
              <a:t>.</a:t>
            </a:r>
            <a:endParaRPr lang="en-US" sz="7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C24E7-2BAB-4ADB-9850-F7E9E0E1B9E7}"/>
              </a:ext>
            </a:extLst>
          </p:cNvPr>
          <p:cNvSpPr txBox="1"/>
          <p:nvPr/>
        </p:nvSpPr>
        <p:spPr>
          <a:xfrm>
            <a:off x="4657721" y="63610"/>
            <a:ext cx="287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ĐI TÌM CHÚA TÔI</a:t>
            </a:r>
          </a:p>
        </p:txBody>
      </p:sp>
    </p:spTree>
    <p:extLst>
      <p:ext uri="{BB962C8B-B14F-4D97-AF65-F5344CB8AC3E}">
        <p14:creationId xmlns:p14="http://schemas.microsoft.com/office/powerpoint/2010/main" val="136969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5350-82B2-4B7D-AC05-8C16B9CB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731797"/>
            <a:ext cx="1140217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400" b="1" i="0" dirty="0">
                <a:effectLst/>
              </a:rPr>
              <a:t>Này người trần thế từ lâu mong chờ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Ấy thế cứ thế vẫn luôn ơ hờ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Người đã đến bên ta có đâu ngờ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Ngôi hai ra đời như lời người hứa xưa</a:t>
            </a:r>
            <a:r>
              <a:rPr lang="en-US" sz="7400" b="1" i="0" dirty="0">
                <a:effectLst/>
              </a:rPr>
              <a:t>.</a:t>
            </a:r>
            <a:endParaRPr lang="en-US" sz="7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E630E-CAF7-47D5-BB19-B4BE04E1FD3B}"/>
              </a:ext>
            </a:extLst>
          </p:cNvPr>
          <p:cNvSpPr txBox="1"/>
          <p:nvPr/>
        </p:nvSpPr>
        <p:spPr>
          <a:xfrm>
            <a:off x="4657721" y="63610"/>
            <a:ext cx="287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ĐI TÌM CHÚA TÔI</a:t>
            </a:r>
          </a:p>
        </p:txBody>
      </p:sp>
    </p:spTree>
    <p:extLst>
      <p:ext uri="{BB962C8B-B14F-4D97-AF65-F5344CB8AC3E}">
        <p14:creationId xmlns:p14="http://schemas.microsoft.com/office/powerpoint/2010/main" val="20806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93C3-5224-4347-A78C-68D5752A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548005"/>
            <a:ext cx="1136241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400" b="1" i="0" dirty="0">
                <a:effectLst/>
              </a:rPr>
              <a:t>Này ra đón Chúa vào nhà ta</a:t>
            </a:r>
            <a:r>
              <a:rPr lang="en-US" sz="7400" b="1" i="0" dirty="0">
                <a:effectLst/>
              </a:rPr>
              <a:t>,</a:t>
            </a:r>
            <a:r>
              <a:rPr lang="en-US" sz="7400" b="1" dirty="0"/>
              <a:t>t</a:t>
            </a:r>
            <a:r>
              <a:rPr lang="vi-VN" sz="7400" b="1" i="0" dirty="0">
                <a:effectLst/>
              </a:rPr>
              <a:t>rong phận nghèo khách xa lạ</a:t>
            </a:r>
            <a:r>
              <a:rPr lang="en-US" sz="7400" b="1" i="0" dirty="0">
                <a:effectLst/>
              </a:rPr>
              <a:t>, </a:t>
            </a:r>
            <a:r>
              <a:rPr lang="en-US" sz="7400" b="1" dirty="0"/>
              <a:t>g</a:t>
            </a:r>
            <a:r>
              <a:rPr lang="vi-VN" sz="7400" b="1" i="0" dirty="0">
                <a:effectLst/>
              </a:rPr>
              <a:t>iang rộng cánh tay tha thiết kêu mời</a:t>
            </a:r>
            <a:r>
              <a:rPr lang="en-US" sz="7400" b="1" i="0" dirty="0">
                <a:effectLst/>
              </a:rPr>
              <a:t>. </a:t>
            </a:r>
            <a:r>
              <a:rPr lang="vi-VN" sz="7400" b="1" i="0" dirty="0">
                <a:effectLst/>
              </a:rPr>
              <a:t>Xin ngài thăm nhà chúng ta.</a:t>
            </a:r>
            <a:endParaRPr lang="en-US" sz="7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0CFE1-25FE-4767-82B6-0CF53BB99DAA}"/>
              </a:ext>
            </a:extLst>
          </p:cNvPr>
          <p:cNvSpPr txBox="1"/>
          <p:nvPr/>
        </p:nvSpPr>
        <p:spPr>
          <a:xfrm>
            <a:off x="4657721" y="63610"/>
            <a:ext cx="28765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ĐI TÌM CHÚA TÔI</a:t>
            </a:r>
          </a:p>
        </p:txBody>
      </p:sp>
    </p:spTree>
    <p:extLst>
      <p:ext uri="{BB962C8B-B14F-4D97-AF65-F5344CB8AC3E}">
        <p14:creationId xmlns:p14="http://schemas.microsoft.com/office/powerpoint/2010/main" val="258722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2</cp:revision>
  <dcterms:created xsi:type="dcterms:W3CDTF">2020-12-25T03:44:49Z</dcterms:created>
  <dcterms:modified xsi:type="dcterms:W3CDTF">2024-04-07T13:12:53Z</dcterms:modified>
</cp:coreProperties>
</file>