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07/04/2024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9863"/>
            <a:ext cx="16199714" cy="609144"/>
          </a:xfrm>
        </p:spPr>
        <p:txBody>
          <a:bodyPr/>
          <a:lstStyle/>
          <a:p>
            <a:r>
              <a:rPr lang="vi-VN" sz="3000" b="1" dirty="0"/>
              <a:t>ĐI VỀ NHÀ CHÚA</a:t>
            </a:r>
            <a:endParaRPr lang="en-US" altLang="vi-VN" sz="3000" b="1" dirty="0"/>
          </a:p>
        </p:txBody>
      </p:sp>
      <p:sp>
        <p:nvSpPr>
          <p:cNvPr id="81923" name="Rectangle 3"/>
          <p:cNvSpPr>
            <a:spLocks noGrp="1" noChangeArrowheads="1"/>
          </p:cNvSpPr>
          <p:nvPr>
            <p:ph type="body" idx="1"/>
          </p:nvPr>
        </p:nvSpPr>
        <p:spPr>
          <a:xfrm>
            <a:off x="599283" y="523081"/>
            <a:ext cx="18000663" cy="9068308"/>
          </a:xfrm>
        </p:spPr>
        <p:txBody>
          <a:bodyPr/>
          <a:lstStyle/>
          <a:p>
            <a:pPr marL="0" indent="0" algn="just">
              <a:lnSpc>
                <a:spcPct val="90000"/>
              </a:lnSpc>
              <a:buNone/>
            </a:pPr>
            <a:r>
              <a:rPr lang="vi-VN" sz="10400" b="1" dirty="0"/>
              <a:t>1. Đi về nhà Chúa bao năm cách xa Nhan Ngài, đi về nhà Chúa tâm tư sướng vui ngập trời.  Đi về nhà Chúa bao nhiêu mến thương đầy vơi, đi về nhà Chúa dâng lên khúc ca tuyệt vời.</a:t>
            </a:r>
            <a:endParaRPr lang="en-US" altLang="vi-VN" sz="10400" b="1" dirty="0"/>
          </a:p>
        </p:txBody>
      </p:sp>
    </p:spTree>
    <p:extLst>
      <p:ext uri="{BB962C8B-B14F-4D97-AF65-F5344CB8AC3E}">
        <p14:creationId xmlns:p14="http://schemas.microsoft.com/office/powerpoint/2010/main" val="1077860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9863"/>
            <a:ext cx="16199714" cy="609144"/>
          </a:xfrm>
        </p:spPr>
        <p:txBody>
          <a:bodyPr/>
          <a:lstStyle/>
          <a:p>
            <a:r>
              <a:rPr lang="vi-VN" sz="3000" b="1" dirty="0"/>
              <a:t>ĐI VỀ NHÀ CHÚA</a:t>
            </a:r>
            <a:endParaRPr lang="en-US" altLang="vi-VN" sz="3000" b="1" dirty="0"/>
          </a:p>
        </p:txBody>
      </p:sp>
      <p:sp>
        <p:nvSpPr>
          <p:cNvPr id="81923" name="Rectangle 3"/>
          <p:cNvSpPr>
            <a:spLocks noGrp="1" noChangeArrowheads="1"/>
          </p:cNvSpPr>
          <p:nvPr>
            <p:ph type="body" idx="1"/>
          </p:nvPr>
        </p:nvSpPr>
        <p:spPr>
          <a:xfrm>
            <a:off x="599283" y="370681"/>
            <a:ext cx="18000663" cy="9068308"/>
          </a:xfrm>
        </p:spPr>
        <p:txBody>
          <a:bodyPr/>
          <a:lstStyle/>
          <a:p>
            <a:pPr marL="0" indent="0" algn="just">
              <a:lnSpc>
                <a:spcPct val="90000"/>
              </a:lnSpc>
              <a:buNone/>
            </a:pPr>
            <a:r>
              <a:rPr lang="vi-VN" sz="11000" b="1" dirty="0"/>
              <a:t>ĐK. Hân hoan hân hoan vào thánh điện Ngài, dâng lên dâng lên một bài ca mới. Tôn vinh tôn vinh Thiên Chúa đất trời tạo tác muôn loài. Đấng mến thương muôn đời.</a:t>
            </a:r>
            <a:endParaRPr lang="en-US" altLang="vi-VN" sz="11000" b="1" dirty="0"/>
          </a:p>
        </p:txBody>
      </p:sp>
    </p:spTree>
    <p:extLst>
      <p:ext uri="{BB962C8B-B14F-4D97-AF65-F5344CB8AC3E}">
        <p14:creationId xmlns:p14="http://schemas.microsoft.com/office/powerpoint/2010/main" val="35291319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9863"/>
            <a:ext cx="16199714" cy="609144"/>
          </a:xfrm>
        </p:spPr>
        <p:txBody>
          <a:bodyPr/>
          <a:lstStyle/>
          <a:p>
            <a:r>
              <a:rPr lang="vi-VN" sz="3000" b="1" dirty="0"/>
              <a:t>ĐI VỀ NHÀ CHÚA</a:t>
            </a:r>
            <a:endParaRPr lang="en-US" altLang="vi-VN" sz="3000" b="1" dirty="0"/>
          </a:p>
        </p:txBody>
      </p:sp>
      <p:sp>
        <p:nvSpPr>
          <p:cNvPr id="81923" name="Rectangle 3"/>
          <p:cNvSpPr>
            <a:spLocks noGrp="1" noChangeArrowheads="1"/>
          </p:cNvSpPr>
          <p:nvPr>
            <p:ph type="body" idx="1"/>
          </p:nvPr>
        </p:nvSpPr>
        <p:spPr>
          <a:xfrm>
            <a:off x="599283" y="674973"/>
            <a:ext cx="18000663" cy="9068308"/>
          </a:xfrm>
        </p:spPr>
        <p:txBody>
          <a:bodyPr/>
          <a:lstStyle/>
          <a:p>
            <a:pPr marL="0" indent="0" algn="just">
              <a:lnSpc>
                <a:spcPct val="90000"/>
              </a:lnSpc>
              <a:buNone/>
            </a:pPr>
            <a:r>
              <a:rPr lang="vi-VN" sz="10000" b="1" dirty="0"/>
              <a:t>2. Đi về nhà Chúa tim con ước mơ đêm ngày, đi về nhà Chúa con mong náu thân Nhà Ngài.  Đi về nhà Chúa tôn vinh Chúa bao từ nhân, đi về nhà Chúa tôn vinh Chúa bao dịu hiền.</a:t>
            </a:r>
            <a:endParaRPr lang="en-US" altLang="vi-VN" sz="10000" b="1" dirty="0"/>
          </a:p>
        </p:txBody>
      </p:sp>
    </p:spTree>
    <p:extLst>
      <p:ext uri="{BB962C8B-B14F-4D97-AF65-F5344CB8AC3E}">
        <p14:creationId xmlns:p14="http://schemas.microsoft.com/office/powerpoint/2010/main" val="2443285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1499756" y="-9863"/>
            <a:ext cx="16199714" cy="609144"/>
          </a:xfrm>
        </p:spPr>
        <p:txBody>
          <a:bodyPr/>
          <a:lstStyle/>
          <a:p>
            <a:r>
              <a:rPr lang="vi-VN" sz="3000" b="1" dirty="0"/>
              <a:t>ĐI VỀ NHÀ CHÚA</a:t>
            </a:r>
            <a:endParaRPr lang="en-US" altLang="vi-VN" sz="3000" b="1" dirty="0"/>
          </a:p>
        </p:txBody>
      </p:sp>
      <p:sp>
        <p:nvSpPr>
          <p:cNvPr id="81923" name="Rectangle 3"/>
          <p:cNvSpPr>
            <a:spLocks noGrp="1" noChangeArrowheads="1"/>
          </p:cNvSpPr>
          <p:nvPr>
            <p:ph type="body" idx="1"/>
          </p:nvPr>
        </p:nvSpPr>
        <p:spPr>
          <a:xfrm>
            <a:off x="599283" y="370681"/>
            <a:ext cx="18000663" cy="9068308"/>
          </a:xfrm>
        </p:spPr>
        <p:txBody>
          <a:bodyPr/>
          <a:lstStyle/>
          <a:p>
            <a:pPr marL="0" indent="0" algn="just">
              <a:lnSpc>
                <a:spcPct val="90000"/>
              </a:lnSpc>
              <a:buNone/>
            </a:pPr>
            <a:r>
              <a:rPr lang="vi-VN" sz="11000" b="1" dirty="0"/>
              <a:t>ĐK. Hân hoan hân hoan vào thánh điện Ngài, dâng lên dâng lên một bài ca mới. Tôn vinh tôn vinh Thiên Chúa đất trời tạo tác muôn loài. Đấng mến thương muôn đời.</a:t>
            </a:r>
            <a:endParaRPr lang="en-US" altLang="vi-VN" sz="11000" b="1" dirty="0"/>
          </a:p>
        </p:txBody>
      </p:sp>
    </p:spTree>
    <p:extLst>
      <p:ext uri="{BB962C8B-B14F-4D97-AF65-F5344CB8AC3E}">
        <p14:creationId xmlns:p14="http://schemas.microsoft.com/office/powerpoint/2010/main" val="3408299177"/>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1310</TotalTime>
  <Words>186</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ĐI VỀ NHÀ CHÚA</vt:lpstr>
      <vt:lpstr>ĐI VỀ NHÀ CHÚA</vt:lpstr>
      <vt:lpstr>ĐI VỀ NHÀ CHÚA</vt:lpstr>
      <vt:lpstr>ĐI VỀ NHÀ CHÚA</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170</cp:revision>
  <dcterms:created xsi:type="dcterms:W3CDTF">2011-08-20T01:52:59Z</dcterms:created>
  <dcterms:modified xsi:type="dcterms:W3CDTF">2024-04-07T13:14:28Z</dcterms:modified>
</cp:coreProperties>
</file>