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60" r:id="rId4"/>
    <p:sldId id="259" r:id="rId5"/>
    <p:sldId id="261" r:id="rId6"/>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p:scale>
          <a:sx n="73" d="100"/>
          <a:sy n="73" d="100"/>
        </p:scale>
        <p:origin x="408" y="102"/>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07/04/2024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3304218" y="177057"/>
            <a:ext cx="12657763" cy="346024"/>
          </a:xfrm>
        </p:spPr>
        <p:txBody>
          <a:bodyPr>
            <a:normAutofit fontScale="90000"/>
          </a:bodyPr>
          <a:lstStyle/>
          <a:p>
            <a:r>
              <a:rPr lang="en-US" altLang="en-US" sz="2461" b="1"/>
              <a:t>DIỄM TÌNH CA</a:t>
            </a:r>
            <a:endParaRPr lang="en-US" altLang="en-US" sz="2461" b="1" dirty="0"/>
          </a:p>
        </p:txBody>
      </p:sp>
      <p:sp>
        <p:nvSpPr>
          <p:cNvPr id="21507" name="TextBox 2"/>
          <p:cNvSpPr txBox="1">
            <a:spLocks noChangeArrowheads="1"/>
          </p:cNvSpPr>
          <p:nvPr/>
        </p:nvSpPr>
        <p:spPr bwMode="auto">
          <a:xfrm>
            <a:off x="599282" y="691673"/>
            <a:ext cx="18000662" cy="9356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eaLnBrk="1" hangingPunct="1"/>
            <a:r>
              <a:rPr lang="vi-VN" sz="8600" b="1" dirty="0"/>
              <a:t>ĐK: Ngày hôm nao tiếng hát bay cao quỳ bên nhau trước đấng tối cao hứa yêu nhau trao câu thề chung sống trọn đời rồi mai đây kiếp sống có đôi đời buồn vui mãi mãi bên nhau khấn xin Mẹ thương dắt dìu tình yêu dâng cao </a:t>
            </a:r>
            <a:endParaRPr lang="en-US" altLang="en-US" sz="8600" b="1" dirty="0"/>
          </a:p>
        </p:txBody>
      </p:sp>
    </p:spTree>
    <p:extLst>
      <p:ext uri="{BB962C8B-B14F-4D97-AF65-F5344CB8AC3E}">
        <p14:creationId xmlns:p14="http://schemas.microsoft.com/office/powerpoint/2010/main" val="3112551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Box 2"/>
          <p:cNvSpPr txBox="1">
            <a:spLocks noChangeArrowheads="1"/>
          </p:cNvSpPr>
          <p:nvPr/>
        </p:nvSpPr>
        <p:spPr bwMode="auto">
          <a:xfrm>
            <a:off x="599282" y="119916"/>
            <a:ext cx="18000662" cy="10679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eaLnBrk="1" hangingPunct="1"/>
            <a:r>
              <a:rPr lang="vi-VN" sz="8600" b="1" dirty="0"/>
              <a:t>1. Tay đan tay nhịp bước đi trên đời xin yêu thương hạnh phúc đến cho người người anh em yêu, người em anh mến, Mẹ ơi trông đến! Như chim bay nhịp cánh trên mây ngàn đôi tim con hòa khúc hát huy hoàng trọn đời yêu nhau dù bao gian khó, có mẹ đừng lo! </a:t>
            </a:r>
            <a:endParaRPr lang="en-US" altLang="en-US" sz="8600" b="1" dirty="0"/>
          </a:p>
        </p:txBody>
      </p:sp>
      <p:sp>
        <p:nvSpPr>
          <p:cNvPr id="5" name="Title 1">
            <a:extLst>
              <a:ext uri="{FF2B5EF4-FFF2-40B4-BE49-F238E27FC236}">
                <a16:creationId xmlns:a16="http://schemas.microsoft.com/office/drawing/2014/main" id="{8E1149C7-18E0-4FF4-BE9D-0BB0CF443E1E}"/>
              </a:ext>
            </a:extLst>
          </p:cNvPr>
          <p:cNvSpPr>
            <a:spLocks noGrp="1"/>
          </p:cNvSpPr>
          <p:nvPr>
            <p:ph type="title"/>
          </p:nvPr>
        </p:nvSpPr>
        <p:spPr>
          <a:xfrm>
            <a:off x="3304218" y="177057"/>
            <a:ext cx="12657763" cy="346024"/>
          </a:xfrm>
        </p:spPr>
        <p:txBody>
          <a:bodyPr>
            <a:normAutofit fontScale="90000"/>
          </a:bodyPr>
          <a:lstStyle/>
          <a:p>
            <a:r>
              <a:rPr lang="en-US" altLang="en-US" sz="2461" b="1"/>
              <a:t>DIỄM TÌNH CA</a:t>
            </a:r>
            <a:endParaRPr lang="en-US" altLang="en-US" sz="2461" b="1" dirty="0"/>
          </a:p>
        </p:txBody>
      </p:sp>
    </p:spTree>
    <p:extLst>
      <p:ext uri="{BB962C8B-B14F-4D97-AF65-F5344CB8AC3E}">
        <p14:creationId xmlns:p14="http://schemas.microsoft.com/office/powerpoint/2010/main" val="3387157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3304218" y="177057"/>
            <a:ext cx="12657763" cy="346024"/>
          </a:xfrm>
        </p:spPr>
        <p:txBody>
          <a:bodyPr>
            <a:normAutofit fontScale="90000"/>
          </a:bodyPr>
          <a:lstStyle/>
          <a:p>
            <a:r>
              <a:rPr lang="en-US" altLang="en-US" sz="2461" b="1"/>
              <a:t>DIỄM TÌNH CA</a:t>
            </a:r>
            <a:endParaRPr lang="en-US" altLang="en-US" sz="2461" b="1" dirty="0"/>
          </a:p>
        </p:txBody>
      </p:sp>
      <p:sp>
        <p:nvSpPr>
          <p:cNvPr id="21507" name="TextBox 2"/>
          <p:cNvSpPr txBox="1">
            <a:spLocks noChangeArrowheads="1"/>
          </p:cNvSpPr>
          <p:nvPr/>
        </p:nvSpPr>
        <p:spPr bwMode="auto">
          <a:xfrm>
            <a:off x="599282" y="691673"/>
            <a:ext cx="18000662" cy="9356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eaLnBrk="1" hangingPunct="1"/>
            <a:r>
              <a:rPr lang="vi-VN" sz="8600" b="1" dirty="0"/>
              <a:t>ĐK: Ngày hôm nao tiếng hát bay cao quỳ bên nhau trước đấng tối cao hứa yêu nhau trao câu thề chung sống trọn đời rồi mai đây kiếp sống có đôi đời buồn vui mãi mãi bên nhau khấn xin Mẹ thương dắt dìu tình yêu dâng cao </a:t>
            </a:r>
            <a:endParaRPr lang="en-US" altLang="en-US" sz="8600" b="1" dirty="0"/>
          </a:p>
        </p:txBody>
      </p:sp>
    </p:spTree>
    <p:extLst>
      <p:ext uri="{BB962C8B-B14F-4D97-AF65-F5344CB8AC3E}">
        <p14:creationId xmlns:p14="http://schemas.microsoft.com/office/powerpoint/2010/main" val="887540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Box 2"/>
          <p:cNvSpPr txBox="1">
            <a:spLocks noChangeArrowheads="1"/>
          </p:cNvSpPr>
          <p:nvPr/>
        </p:nvSpPr>
        <p:spPr bwMode="auto">
          <a:xfrm>
            <a:off x="599282" y="0"/>
            <a:ext cx="18000662" cy="10926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eaLnBrk="1" hangingPunct="1"/>
            <a:r>
              <a:rPr lang="vi-VN" sz="8600" b="1" dirty="0"/>
              <a:t>2. Mai sau đây gặp lúc phải âu sầu xin cho con đừng thể dễ quên lời lời thề hôm xưa cùng người yêu dấu tình thương tha thứ hay khi nao hạnh phúc đến dâng đầy xin cho con đừng thể dễ quên lời lời ca tri ân nhờ Mẹ thương đến chở che đời con</a:t>
            </a:r>
            <a:endParaRPr lang="en-US" altLang="en-US" sz="8600" b="1" dirty="0"/>
          </a:p>
        </p:txBody>
      </p:sp>
      <p:sp>
        <p:nvSpPr>
          <p:cNvPr id="5" name="Title 1">
            <a:extLst>
              <a:ext uri="{FF2B5EF4-FFF2-40B4-BE49-F238E27FC236}">
                <a16:creationId xmlns:a16="http://schemas.microsoft.com/office/drawing/2014/main" id="{13807613-B682-480B-AC63-8D8BBA66442D}"/>
              </a:ext>
            </a:extLst>
          </p:cNvPr>
          <p:cNvSpPr>
            <a:spLocks noGrp="1"/>
          </p:cNvSpPr>
          <p:nvPr>
            <p:ph type="title"/>
          </p:nvPr>
        </p:nvSpPr>
        <p:spPr>
          <a:xfrm>
            <a:off x="3304218" y="177057"/>
            <a:ext cx="12657763" cy="346024"/>
          </a:xfrm>
        </p:spPr>
        <p:txBody>
          <a:bodyPr>
            <a:normAutofit fontScale="90000"/>
          </a:bodyPr>
          <a:lstStyle/>
          <a:p>
            <a:r>
              <a:rPr lang="en-US" altLang="en-US" sz="2461" b="1"/>
              <a:t>DIỄM TÌNH CA</a:t>
            </a:r>
            <a:endParaRPr lang="en-US" altLang="en-US" sz="2461" b="1" dirty="0"/>
          </a:p>
        </p:txBody>
      </p:sp>
    </p:spTree>
    <p:extLst>
      <p:ext uri="{BB962C8B-B14F-4D97-AF65-F5344CB8AC3E}">
        <p14:creationId xmlns:p14="http://schemas.microsoft.com/office/powerpoint/2010/main" val="1915177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3304218" y="177057"/>
            <a:ext cx="12657763" cy="346024"/>
          </a:xfrm>
        </p:spPr>
        <p:txBody>
          <a:bodyPr>
            <a:normAutofit fontScale="90000"/>
          </a:bodyPr>
          <a:lstStyle/>
          <a:p>
            <a:r>
              <a:rPr lang="en-US" altLang="en-US" sz="2461" b="1"/>
              <a:t>DIỄM TÌNH CA</a:t>
            </a:r>
            <a:endParaRPr lang="en-US" altLang="en-US" sz="2461" b="1" dirty="0"/>
          </a:p>
        </p:txBody>
      </p:sp>
      <p:sp>
        <p:nvSpPr>
          <p:cNvPr id="21507" name="TextBox 2"/>
          <p:cNvSpPr txBox="1">
            <a:spLocks noChangeArrowheads="1"/>
          </p:cNvSpPr>
          <p:nvPr/>
        </p:nvSpPr>
        <p:spPr bwMode="auto">
          <a:xfrm>
            <a:off x="599282" y="691673"/>
            <a:ext cx="18000662" cy="9356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eaLnBrk="1" hangingPunct="1"/>
            <a:r>
              <a:rPr lang="vi-VN" sz="8600" b="1" dirty="0"/>
              <a:t>ĐK: Ngày hôm nao tiếng hát bay cao quỳ bên nhau trước đấng tối cao hứa yêu nhau trao câu thề chung sống trọn đời rồi mai đây kiếp sống có đôi đời buồn vui mãi mãi bên nhau khấn xin Mẹ thương dắt dìu tình yêu dâng cao </a:t>
            </a:r>
            <a:endParaRPr lang="en-US" altLang="en-US" sz="8600" b="1" dirty="0"/>
          </a:p>
        </p:txBody>
      </p:sp>
    </p:spTree>
    <p:extLst>
      <p:ext uri="{BB962C8B-B14F-4D97-AF65-F5344CB8AC3E}">
        <p14:creationId xmlns:p14="http://schemas.microsoft.com/office/powerpoint/2010/main" val="280492271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1310</TotalTime>
  <Words>286</Words>
  <Application>Microsoft Office PowerPoint</Application>
  <PresentationFormat>Custom</PresentationFormat>
  <Paragraphs>10</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Default Design</vt:lpstr>
      <vt:lpstr>DIỄM TÌNH CA</vt:lpstr>
      <vt:lpstr>DIỄM TÌNH CA</vt:lpstr>
      <vt:lpstr>DIỄM TÌNH CA</vt:lpstr>
      <vt:lpstr>DIỄM TÌNH CA</vt:lpstr>
      <vt:lpstr>DIỄM TÌNH CA</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171</cp:revision>
  <dcterms:created xsi:type="dcterms:W3CDTF">2011-08-20T01:52:59Z</dcterms:created>
  <dcterms:modified xsi:type="dcterms:W3CDTF">2024-04-07T13:15:54Z</dcterms:modified>
</cp:coreProperties>
</file>