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
        <p:nvSpPr>
          <p:cNvPr id="19459" name="TextBox 2"/>
          <p:cNvSpPr txBox="1">
            <a:spLocks noChangeArrowheads="1"/>
          </p:cNvSpPr>
          <p:nvPr/>
        </p:nvSpPr>
        <p:spPr bwMode="auto">
          <a:xfrm>
            <a:off x="599281" y="585886"/>
            <a:ext cx="18000663" cy="1055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1. Hãy dọn một con đường cho Chúa trong sa mạc. Hãy vạch một con lộ thẳng băng giữa đồng hoang. Cho Đức Chúa chúng ta mọi thung lũng sẽ được lấp đầy, mọi núi đồi sẽ phải bát xuống, nơi lồi lõm sẽ hóa thành đồng bằng.</a:t>
            </a:r>
          </a:p>
          <a:p>
            <a:pPr algn="just" eaLnBrk="1" hangingPunct="1"/>
            <a:endParaRPr lang="en-US" altLang="en-US" sz="8500" b="1" dirty="0"/>
          </a:p>
        </p:txBody>
      </p:sp>
    </p:spTree>
    <p:extLst>
      <p:ext uri="{BB962C8B-B14F-4D97-AF65-F5344CB8AC3E}">
        <p14:creationId xmlns:p14="http://schemas.microsoft.com/office/powerpoint/2010/main" val="220795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85886"/>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ĐK: Hãy cất tiếng, cất tiếng không sợ hãi, lên núi cao hét to một người kia Thiên Chúa ta, Đấng cứu độ ta. Kìa Đức Chúa với cánh tay hùng dũng, ôi ánh quang chiếu soi khắp trời đất. Dân khắp nơi, thấy vua nghìn vua.</a:t>
            </a:r>
            <a:endParaRPr lang="en-US" altLang="en-US" sz="8500" b="1" dirty="0"/>
          </a:p>
        </p:txBody>
      </p:sp>
      <p:sp>
        <p:nvSpPr>
          <p:cNvPr id="5" name="Title 1">
            <a:extLst>
              <a:ext uri="{FF2B5EF4-FFF2-40B4-BE49-F238E27FC236}">
                <a16:creationId xmlns:a16="http://schemas.microsoft.com/office/drawing/2014/main" id="{9F29F5A9-B2A7-4257-8DA7-6441D7A8EE29}"/>
              </a:ext>
            </a:extLst>
          </p:cNvPr>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Tree>
    <p:extLst>
      <p:ext uri="{BB962C8B-B14F-4D97-AF65-F5344CB8AC3E}">
        <p14:creationId xmlns:p14="http://schemas.microsoft.com/office/powerpoint/2010/main" val="95736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85886"/>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2. Hãy dọn một con đường cho Chúa trong tâm hồn. Hãy vạch một con lộ thẳng băng giữa đời ta. Để Đức Chúa giáng lâm Người sẽ đến xóa mọi hận thù, mọi xích xiềng sẽ bị bẻ gãy, ai nghèo đói nay sẽ được đầy tràn.3</a:t>
            </a:r>
            <a:endParaRPr lang="en-US" altLang="en-US" sz="8500" b="1" dirty="0"/>
          </a:p>
        </p:txBody>
      </p:sp>
      <p:sp>
        <p:nvSpPr>
          <p:cNvPr id="5" name="Title 1">
            <a:extLst>
              <a:ext uri="{FF2B5EF4-FFF2-40B4-BE49-F238E27FC236}">
                <a16:creationId xmlns:a16="http://schemas.microsoft.com/office/drawing/2014/main" id="{5CBF260E-D376-4E6F-BAF2-EA0C96B70494}"/>
              </a:ext>
            </a:extLst>
          </p:cNvPr>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Tree>
    <p:extLst>
      <p:ext uri="{BB962C8B-B14F-4D97-AF65-F5344CB8AC3E}">
        <p14:creationId xmlns:p14="http://schemas.microsoft.com/office/powerpoint/2010/main" val="3858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85886"/>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ĐK: Hãy cất tiếng, cất tiếng không sợ hãi, lên núi cao hét to một người kia Thiên Chúa ta, Đấng cứu độ ta. Kìa Đức Chúa với cánh tay hùng dũng, ôi ánh quang chiếu soi khắp trời đất. Dân khắp nơi, thấy vua nghìn vua.</a:t>
            </a:r>
            <a:endParaRPr lang="en-US" altLang="en-US" sz="8500" b="1" dirty="0"/>
          </a:p>
        </p:txBody>
      </p:sp>
      <p:sp>
        <p:nvSpPr>
          <p:cNvPr id="5" name="Title 1">
            <a:extLst>
              <a:ext uri="{FF2B5EF4-FFF2-40B4-BE49-F238E27FC236}">
                <a16:creationId xmlns:a16="http://schemas.microsoft.com/office/drawing/2014/main" id="{9F29F5A9-B2A7-4257-8DA7-6441D7A8EE29}"/>
              </a:ext>
            </a:extLst>
          </p:cNvPr>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Tree>
    <p:extLst>
      <p:ext uri="{BB962C8B-B14F-4D97-AF65-F5344CB8AC3E}">
        <p14:creationId xmlns:p14="http://schemas.microsoft.com/office/powerpoint/2010/main" val="234620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85886"/>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3. Hãy để Người dẫn đường chỉ lối cho cuộc đời. Hãy chọn Người lên đường đưa ta sẽ nở hoa. Đường đưa tới Chúa Cha, đường Thập Gía chết vì con người, đường sự thật sẽ bị từ chối, đường tình yêu nên giá chuộc loài người.</a:t>
            </a:r>
            <a:endParaRPr lang="en-US" altLang="en-US" sz="8500" b="1" dirty="0"/>
          </a:p>
        </p:txBody>
      </p:sp>
      <p:sp>
        <p:nvSpPr>
          <p:cNvPr id="5" name="Title 1">
            <a:extLst>
              <a:ext uri="{FF2B5EF4-FFF2-40B4-BE49-F238E27FC236}">
                <a16:creationId xmlns:a16="http://schemas.microsoft.com/office/drawing/2014/main" id="{64FC8071-A068-4FBF-9627-53B74F5A91EF}"/>
              </a:ext>
            </a:extLst>
          </p:cNvPr>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Tree>
    <p:extLst>
      <p:ext uri="{BB962C8B-B14F-4D97-AF65-F5344CB8AC3E}">
        <p14:creationId xmlns:p14="http://schemas.microsoft.com/office/powerpoint/2010/main" val="292764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85886"/>
            <a:ext cx="18000663" cy="924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500" b="1" dirty="0"/>
              <a:t>ĐK: Hãy cất tiếng, cất tiếng không sợ hãi, lên núi cao hét to một người kia Thiên Chúa ta, Đấng cứu độ ta. Kìa Đức Chúa với cánh tay hùng dũng, ôi ánh quang chiếu soi khắp trời đất. Dân khắp nơi, thấy vua nghìn vua.</a:t>
            </a:r>
            <a:endParaRPr lang="en-US" altLang="en-US" sz="8500" b="1" dirty="0"/>
          </a:p>
        </p:txBody>
      </p:sp>
      <p:sp>
        <p:nvSpPr>
          <p:cNvPr id="5" name="Title 1">
            <a:extLst>
              <a:ext uri="{FF2B5EF4-FFF2-40B4-BE49-F238E27FC236}">
                <a16:creationId xmlns:a16="http://schemas.microsoft.com/office/drawing/2014/main" id="{9F29F5A9-B2A7-4257-8DA7-6441D7A8EE29}"/>
              </a:ext>
            </a:extLst>
          </p:cNvPr>
          <p:cNvSpPr>
            <a:spLocks noGrp="1"/>
          </p:cNvSpPr>
          <p:nvPr>
            <p:ph type="title"/>
          </p:nvPr>
        </p:nvSpPr>
        <p:spPr>
          <a:xfrm>
            <a:off x="2884921" y="218281"/>
            <a:ext cx="13500819" cy="369070"/>
          </a:xfrm>
        </p:spPr>
        <p:txBody>
          <a:bodyPr/>
          <a:lstStyle/>
          <a:p>
            <a:r>
              <a:rPr lang="en-US" altLang="en-US" sz="3300" b="1"/>
              <a:t>DỌN ĐƯỜNG CHÚA ĐẾN</a:t>
            </a:r>
            <a:endParaRPr lang="en-US" altLang="en-US" sz="3300" dirty="0"/>
          </a:p>
        </p:txBody>
      </p:sp>
    </p:spTree>
    <p:extLst>
      <p:ext uri="{BB962C8B-B14F-4D97-AF65-F5344CB8AC3E}">
        <p14:creationId xmlns:p14="http://schemas.microsoft.com/office/powerpoint/2010/main" val="54665245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356</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DỌN ĐƯỜNG CHÚA ĐẾN</vt:lpstr>
      <vt:lpstr>DỌN ĐƯỜNG CHÚA ĐẾN</vt:lpstr>
      <vt:lpstr>DỌN ĐƯỜNG CHÚA ĐẾN</vt:lpstr>
      <vt:lpstr>DỌN ĐƯỜNG CHÚA ĐẾN</vt:lpstr>
      <vt:lpstr>DỌN ĐƯỜNG CHÚA ĐẾN</vt:lpstr>
      <vt:lpstr>DỌN ĐƯỜNG CHÚA ĐẾN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165</cp:revision>
  <dcterms:created xsi:type="dcterms:W3CDTF">2011-08-20T01:52:59Z</dcterms:created>
  <dcterms:modified xsi:type="dcterms:W3CDTF">2024-04-07T13:20:01Z</dcterms:modified>
</cp:coreProperties>
</file>