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20107" y="-16875"/>
            <a:ext cx="12959010" cy="616862"/>
          </a:xfrm>
        </p:spPr>
        <p:txBody>
          <a:bodyPr>
            <a:noAutofit/>
          </a:bodyPr>
          <a:lstStyle/>
          <a:p>
            <a:pPr eaLnBrk="1" hangingPunct="1"/>
            <a:r>
              <a:rPr lang="en-US" sz="3150" b="1" dirty="0" err="1">
                <a:solidFill>
                  <a:schemeClr val="tx1"/>
                </a:solidFill>
                <a:latin typeface="Arial" pitchFamily="34" charset="0"/>
                <a:cs typeface="Arial" pitchFamily="34" charset="0"/>
              </a:rPr>
              <a:t>Được</a:t>
            </a:r>
            <a:r>
              <a:rPr lang="en-US" sz="3150" b="1" dirty="0">
                <a:solidFill>
                  <a:schemeClr val="tx1"/>
                </a:solidFill>
                <a:latin typeface="Arial" pitchFamily="34" charset="0"/>
                <a:cs typeface="Arial" pitchFamily="34" charset="0"/>
              </a:rPr>
              <a:t> </a:t>
            </a:r>
            <a:r>
              <a:rPr lang="en-US" sz="3150" b="1" dirty="0" err="1">
                <a:solidFill>
                  <a:schemeClr val="tx1"/>
                </a:solidFill>
                <a:latin typeface="Arial" pitchFamily="34" charset="0"/>
                <a:cs typeface="Arial" pitchFamily="34" charset="0"/>
              </a:rPr>
              <a:t>Rước</a:t>
            </a:r>
            <a:r>
              <a:rPr lang="en-US" sz="3150" b="1" dirty="0">
                <a:solidFill>
                  <a:schemeClr val="tx1"/>
                </a:solidFill>
                <a:latin typeface="Arial" pitchFamily="34" charset="0"/>
                <a:cs typeface="Arial" pitchFamily="34" charset="0"/>
              </a:rPr>
              <a:t> </a:t>
            </a:r>
            <a:r>
              <a:rPr lang="en-US" sz="3150" b="1" dirty="0" err="1">
                <a:solidFill>
                  <a:schemeClr val="tx1"/>
                </a:solidFill>
                <a:latin typeface="Arial" pitchFamily="34" charset="0"/>
                <a:cs typeface="Arial" pitchFamily="34" charset="0"/>
              </a:rPr>
              <a:t>Chúa</a:t>
            </a:r>
            <a:endParaRPr lang="en-US" sz="3150" b="1" dirty="0">
              <a:solidFill>
                <a:schemeClr val="tx1"/>
              </a:solidFill>
              <a:latin typeface="Arial" pitchFamily="34" charset="0"/>
              <a:cs typeface="Arial" pitchFamily="34" charset="0"/>
            </a:endParaRPr>
          </a:p>
        </p:txBody>
      </p:sp>
      <p:sp>
        <p:nvSpPr>
          <p:cNvPr id="24579" name="Content Placeholder 2"/>
          <p:cNvSpPr>
            <a:spLocks noGrp="1"/>
          </p:cNvSpPr>
          <p:nvPr>
            <p:ph sz="quarter" idx="4294967295"/>
          </p:nvPr>
        </p:nvSpPr>
        <p:spPr>
          <a:xfrm>
            <a:off x="599280" y="751681"/>
            <a:ext cx="18000664" cy="9629788"/>
          </a:xfrm>
        </p:spPr>
        <p:txBody>
          <a:bodyPr>
            <a:noAutofit/>
          </a:bodyPr>
          <a:lstStyle/>
          <a:p>
            <a:pPr marL="0" indent="0" algn="just" eaLnBrk="1" hangingPunct="1">
              <a:buNone/>
            </a:pPr>
            <a:r>
              <a:rPr lang="vi-VN" sz="8600" b="1" dirty="0"/>
              <a:t>ĐK: Lần đầu tiên Chúa đến viếng thăm hồn con. Ôi biết bao êm đềm được rước Chúa trong cuộc đời. Ôi phút giây huyền linh tháng ngày con vẫn hằng xin. Tựa nai khát tìm đến suối hiền. Tâm hồn con mong Chúa bao ngày đêm.</a:t>
            </a:r>
          </a:p>
        </p:txBody>
      </p:sp>
    </p:spTree>
    <p:extLst>
      <p:ext uri="{BB962C8B-B14F-4D97-AF65-F5344CB8AC3E}">
        <p14:creationId xmlns:p14="http://schemas.microsoft.com/office/powerpoint/2010/main" val="330736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20107" y="-16875"/>
            <a:ext cx="12959010" cy="616862"/>
          </a:xfrm>
        </p:spPr>
        <p:txBody>
          <a:bodyPr>
            <a:noAutofit/>
          </a:bodyPr>
          <a:lstStyle/>
          <a:p>
            <a:pPr eaLnBrk="1" hangingPunct="1"/>
            <a:r>
              <a:rPr lang="en-US" sz="3150" b="1" dirty="0" err="1">
                <a:solidFill>
                  <a:schemeClr val="tx1"/>
                </a:solidFill>
                <a:latin typeface="Arial" pitchFamily="34" charset="0"/>
                <a:cs typeface="Arial" pitchFamily="34" charset="0"/>
              </a:rPr>
              <a:t>Được</a:t>
            </a:r>
            <a:r>
              <a:rPr lang="en-US" sz="3150" b="1" dirty="0">
                <a:solidFill>
                  <a:schemeClr val="tx1"/>
                </a:solidFill>
                <a:latin typeface="Arial" pitchFamily="34" charset="0"/>
                <a:cs typeface="Arial" pitchFamily="34" charset="0"/>
              </a:rPr>
              <a:t> </a:t>
            </a:r>
            <a:r>
              <a:rPr lang="en-US" sz="3150" b="1" dirty="0" err="1">
                <a:solidFill>
                  <a:schemeClr val="tx1"/>
                </a:solidFill>
                <a:latin typeface="Arial" pitchFamily="34" charset="0"/>
                <a:cs typeface="Arial" pitchFamily="34" charset="0"/>
              </a:rPr>
              <a:t>rước</a:t>
            </a:r>
            <a:r>
              <a:rPr lang="en-US" sz="3150" b="1" dirty="0">
                <a:solidFill>
                  <a:schemeClr val="tx1"/>
                </a:solidFill>
                <a:latin typeface="Arial" pitchFamily="34" charset="0"/>
                <a:cs typeface="Arial" pitchFamily="34" charset="0"/>
              </a:rPr>
              <a:t> </a:t>
            </a:r>
            <a:r>
              <a:rPr lang="en-US" sz="3150" b="1" dirty="0" err="1">
                <a:solidFill>
                  <a:schemeClr val="tx1"/>
                </a:solidFill>
                <a:latin typeface="Arial" pitchFamily="34" charset="0"/>
                <a:cs typeface="Arial" pitchFamily="34" charset="0"/>
              </a:rPr>
              <a:t>Chúa</a:t>
            </a:r>
            <a:endParaRPr lang="en-US" sz="3150" b="1" dirty="0">
              <a:solidFill>
                <a:schemeClr val="tx1"/>
              </a:solidFill>
              <a:latin typeface="Arial" pitchFamily="34" charset="0"/>
              <a:cs typeface="Arial" pitchFamily="34" charset="0"/>
            </a:endParaRPr>
          </a:p>
        </p:txBody>
      </p:sp>
      <p:sp>
        <p:nvSpPr>
          <p:cNvPr id="24579" name="Content Placeholder 2"/>
          <p:cNvSpPr>
            <a:spLocks noGrp="1"/>
          </p:cNvSpPr>
          <p:nvPr>
            <p:ph sz="quarter" idx="4294967295"/>
          </p:nvPr>
        </p:nvSpPr>
        <p:spPr>
          <a:xfrm>
            <a:off x="599280" y="751681"/>
            <a:ext cx="18000664" cy="9629788"/>
          </a:xfrm>
        </p:spPr>
        <p:txBody>
          <a:bodyPr>
            <a:noAutofit/>
          </a:bodyPr>
          <a:lstStyle/>
          <a:p>
            <a:pPr marL="0" indent="0" algn="just" eaLnBrk="1" hangingPunct="1">
              <a:buNone/>
            </a:pPr>
            <a:r>
              <a:rPr lang="vi-VN" sz="8600" b="1" dirty="0"/>
              <a:t>ĐK: Lần đầu tiên Chúa đến viếng thăm hồn con. Ôi biết bao êm đềm được rước Chúa trong cuộc đời. Ôi phút giây huyền linh tháng ngày con vẫn hằng xin. Tựa nai khát tìm đến suối hiền. Tâm hồn con mong Chúa bao ngày đêm.</a:t>
            </a:r>
          </a:p>
        </p:txBody>
      </p:sp>
    </p:spTree>
    <p:extLst>
      <p:ext uri="{BB962C8B-B14F-4D97-AF65-F5344CB8AC3E}">
        <p14:creationId xmlns:p14="http://schemas.microsoft.com/office/powerpoint/2010/main" val="142519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quarter" idx="4294967295"/>
          </p:nvPr>
        </p:nvSpPr>
        <p:spPr>
          <a:xfrm>
            <a:off x="599282" y="-55782"/>
            <a:ext cx="18000663" cy="9646663"/>
          </a:xfrm>
        </p:spPr>
        <p:txBody>
          <a:bodyPr>
            <a:noAutofit/>
          </a:bodyPr>
          <a:lstStyle/>
          <a:p>
            <a:pPr marL="0" indent="0" algn="just" eaLnBrk="1" hangingPunct="1">
              <a:buNone/>
            </a:pPr>
            <a:r>
              <a:rPr lang="vi-VN" sz="11600" b="1" dirty="0"/>
              <a:t>1. Tâm tư con ước mơ bao ngày đêm. Con được kết hiệp cùng Chúa. Thì giờ đây Chúa viếng thăm rồi phút giây ân tình đẹp tươi. </a:t>
            </a:r>
          </a:p>
        </p:txBody>
      </p:sp>
    </p:spTree>
    <p:extLst>
      <p:ext uri="{BB962C8B-B14F-4D97-AF65-F5344CB8AC3E}">
        <p14:creationId xmlns:p14="http://schemas.microsoft.com/office/powerpoint/2010/main" val="399988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sz="quarter" idx="4294967295"/>
          </p:nvPr>
        </p:nvSpPr>
        <p:spPr>
          <a:xfrm>
            <a:off x="599282" y="20419"/>
            <a:ext cx="18000663" cy="9646663"/>
          </a:xfrm>
        </p:spPr>
        <p:txBody>
          <a:bodyPr>
            <a:noAutofit/>
          </a:bodyPr>
          <a:lstStyle/>
          <a:p>
            <a:pPr marL="0" indent="0" algn="just" eaLnBrk="1" hangingPunct="1">
              <a:buNone/>
            </a:pPr>
            <a:r>
              <a:rPr lang="vi-VN" sz="11500" b="1" dirty="0"/>
              <a:t>Con hân hoan như cánh chim trời trong lòng hạnh phúc tuyệt vời xin được yêu Chúa trọn đời và sống mãi trong niềm vui.</a:t>
            </a:r>
          </a:p>
        </p:txBody>
      </p:sp>
    </p:spTree>
    <p:extLst>
      <p:ext uri="{BB962C8B-B14F-4D97-AF65-F5344CB8AC3E}">
        <p14:creationId xmlns:p14="http://schemas.microsoft.com/office/powerpoint/2010/main" val="24303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20107" y="-16875"/>
            <a:ext cx="12959010" cy="616862"/>
          </a:xfrm>
        </p:spPr>
        <p:txBody>
          <a:bodyPr>
            <a:noAutofit/>
          </a:bodyPr>
          <a:lstStyle/>
          <a:p>
            <a:pPr eaLnBrk="1" hangingPunct="1"/>
            <a:r>
              <a:rPr lang="en-US" sz="3150" b="1" dirty="0" err="1">
                <a:solidFill>
                  <a:schemeClr val="tx1"/>
                </a:solidFill>
                <a:latin typeface="Arial" pitchFamily="34" charset="0"/>
                <a:cs typeface="Arial" pitchFamily="34" charset="0"/>
              </a:rPr>
              <a:t>Được</a:t>
            </a:r>
            <a:r>
              <a:rPr lang="en-US" sz="3150" b="1" dirty="0">
                <a:solidFill>
                  <a:schemeClr val="tx1"/>
                </a:solidFill>
                <a:latin typeface="Arial" pitchFamily="34" charset="0"/>
                <a:cs typeface="Arial" pitchFamily="34" charset="0"/>
              </a:rPr>
              <a:t> </a:t>
            </a:r>
            <a:r>
              <a:rPr lang="en-US" sz="3150" b="1" dirty="0" err="1">
                <a:solidFill>
                  <a:schemeClr val="tx1"/>
                </a:solidFill>
                <a:latin typeface="Arial" pitchFamily="34" charset="0"/>
                <a:cs typeface="Arial" pitchFamily="34" charset="0"/>
              </a:rPr>
              <a:t>rước</a:t>
            </a:r>
            <a:r>
              <a:rPr lang="en-US" sz="3150" b="1" dirty="0">
                <a:solidFill>
                  <a:schemeClr val="tx1"/>
                </a:solidFill>
                <a:latin typeface="Arial" pitchFamily="34" charset="0"/>
                <a:cs typeface="Arial" pitchFamily="34" charset="0"/>
              </a:rPr>
              <a:t> </a:t>
            </a:r>
            <a:r>
              <a:rPr lang="en-US" sz="3150" b="1" dirty="0" err="1">
                <a:solidFill>
                  <a:schemeClr val="tx1"/>
                </a:solidFill>
                <a:latin typeface="Arial" pitchFamily="34" charset="0"/>
                <a:cs typeface="Arial" pitchFamily="34" charset="0"/>
              </a:rPr>
              <a:t>Chúa</a:t>
            </a:r>
            <a:endParaRPr lang="en-US" sz="3150" b="1" dirty="0">
              <a:solidFill>
                <a:schemeClr val="tx1"/>
              </a:solidFill>
              <a:latin typeface="Arial" pitchFamily="34" charset="0"/>
              <a:cs typeface="Arial" pitchFamily="34" charset="0"/>
            </a:endParaRPr>
          </a:p>
        </p:txBody>
      </p:sp>
      <p:sp>
        <p:nvSpPr>
          <p:cNvPr id="24579" name="Content Placeholder 2"/>
          <p:cNvSpPr>
            <a:spLocks noGrp="1"/>
          </p:cNvSpPr>
          <p:nvPr>
            <p:ph sz="quarter" idx="4294967295"/>
          </p:nvPr>
        </p:nvSpPr>
        <p:spPr>
          <a:xfrm>
            <a:off x="599280" y="751681"/>
            <a:ext cx="18000664" cy="9629788"/>
          </a:xfrm>
        </p:spPr>
        <p:txBody>
          <a:bodyPr>
            <a:noAutofit/>
          </a:bodyPr>
          <a:lstStyle/>
          <a:p>
            <a:pPr marL="0" indent="0" algn="just" eaLnBrk="1" hangingPunct="1">
              <a:buNone/>
            </a:pPr>
            <a:r>
              <a:rPr lang="vi-VN" sz="8600" b="1" dirty="0"/>
              <a:t>ĐK: Lần đầu tiên Chúa đến viếng thăm hồn con. Ôi biết bao êm đềm được rước Chúa trong cuộc đời. Ôi phút giây huyền linh tháng ngày con vẫn hằng xin. Tựa nai khát tìm đến suối hiền. Tâm hồn con mong Chúa bao ngày đêm.</a:t>
            </a:r>
          </a:p>
        </p:txBody>
      </p:sp>
    </p:spTree>
    <p:extLst>
      <p:ext uri="{BB962C8B-B14F-4D97-AF65-F5344CB8AC3E}">
        <p14:creationId xmlns:p14="http://schemas.microsoft.com/office/powerpoint/2010/main" val="170123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sz="quarter" idx="4294967295"/>
          </p:nvPr>
        </p:nvSpPr>
        <p:spPr>
          <a:xfrm>
            <a:off x="599282" y="-162719"/>
            <a:ext cx="18000663" cy="9646663"/>
          </a:xfrm>
        </p:spPr>
        <p:txBody>
          <a:bodyPr>
            <a:noAutofit/>
          </a:bodyPr>
          <a:lstStyle/>
          <a:p>
            <a:pPr marL="0" indent="0" algn="just" eaLnBrk="1" hangingPunct="1">
              <a:buNone/>
            </a:pPr>
            <a:r>
              <a:rPr lang="vi-VN" sz="11500" b="1" dirty="0"/>
              <a:t>2. Con xin dâng trái tim con từ đây để được trung thành với Chúa. Và lòng con hứa luôn vâng lời những khi cha mẹ dạy khuyên. </a:t>
            </a:r>
          </a:p>
        </p:txBody>
      </p:sp>
    </p:spTree>
    <p:extLst>
      <p:ext uri="{BB962C8B-B14F-4D97-AF65-F5344CB8AC3E}">
        <p14:creationId xmlns:p14="http://schemas.microsoft.com/office/powerpoint/2010/main" val="31290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sz="quarter" idx="4294967295"/>
          </p:nvPr>
        </p:nvSpPr>
        <p:spPr>
          <a:xfrm>
            <a:off x="599282" y="-55782"/>
            <a:ext cx="18000663" cy="9646663"/>
          </a:xfrm>
        </p:spPr>
        <p:txBody>
          <a:bodyPr>
            <a:noAutofit/>
          </a:bodyPr>
          <a:lstStyle/>
          <a:p>
            <a:pPr marL="0" indent="0" algn="just" eaLnBrk="1" hangingPunct="1">
              <a:buNone/>
            </a:pPr>
            <a:r>
              <a:rPr lang="vi-VN" sz="11500" b="1" dirty="0"/>
              <a:t>Xin cho con luôn sống ngoan hiền trung thành rước Chúa mỗi ngày chăm học giáo lý Chúa dạy để sống thánh thiện từ đây.</a:t>
            </a:r>
          </a:p>
        </p:txBody>
      </p:sp>
    </p:spTree>
    <p:extLst>
      <p:ext uri="{BB962C8B-B14F-4D97-AF65-F5344CB8AC3E}">
        <p14:creationId xmlns:p14="http://schemas.microsoft.com/office/powerpoint/2010/main" val="67091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20107" y="-16875"/>
            <a:ext cx="12959010" cy="616862"/>
          </a:xfrm>
        </p:spPr>
        <p:txBody>
          <a:bodyPr>
            <a:noAutofit/>
          </a:bodyPr>
          <a:lstStyle/>
          <a:p>
            <a:pPr eaLnBrk="1" hangingPunct="1"/>
            <a:r>
              <a:rPr lang="en-US" sz="3150" b="1" dirty="0" err="1">
                <a:solidFill>
                  <a:schemeClr val="tx1"/>
                </a:solidFill>
                <a:latin typeface="Arial" pitchFamily="34" charset="0"/>
                <a:cs typeface="Arial" pitchFamily="34" charset="0"/>
              </a:rPr>
              <a:t>Được</a:t>
            </a:r>
            <a:r>
              <a:rPr lang="en-US" sz="3150" b="1" dirty="0">
                <a:solidFill>
                  <a:schemeClr val="tx1"/>
                </a:solidFill>
                <a:latin typeface="Arial" pitchFamily="34" charset="0"/>
                <a:cs typeface="Arial" pitchFamily="34" charset="0"/>
              </a:rPr>
              <a:t> </a:t>
            </a:r>
            <a:r>
              <a:rPr lang="en-US" sz="3150" b="1" dirty="0" err="1">
                <a:solidFill>
                  <a:schemeClr val="tx1"/>
                </a:solidFill>
                <a:latin typeface="Arial" pitchFamily="34" charset="0"/>
                <a:cs typeface="Arial" pitchFamily="34" charset="0"/>
              </a:rPr>
              <a:t>rước</a:t>
            </a:r>
            <a:r>
              <a:rPr lang="en-US" sz="3150" b="1" dirty="0">
                <a:solidFill>
                  <a:schemeClr val="tx1"/>
                </a:solidFill>
                <a:latin typeface="Arial" pitchFamily="34" charset="0"/>
                <a:cs typeface="Arial" pitchFamily="34" charset="0"/>
              </a:rPr>
              <a:t> </a:t>
            </a:r>
            <a:r>
              <a:rPr lang="en-US" sz="3150" b="1" dirty="0" err="1">
                <a:solidFill>
                  <a:schemeClr val="tx1"/>
                </a:solidFill>
                <a:latin typeface="Arial" pitchFamily="34" charset="0"/>
                <a:cs typeface="Arial" pitchFamily="34" charset="0"/>
              </a:rPr>
              <a:t>Chúa</a:t>
            </a:r>
            <a:endParaRPr lang="en-US" sz="3150" b="1" dirty="0">
              <a:solidFill>
                <a:schemeClr val="tx1"/>
              </a:solidFill>
              <a:latin typeface="Arial" pitchFamily="34" charset="0"/>
              <a:cs typeface="Arial" pitchFamily="34" charset="0"/>
            </a:endParaRPr>
          </a:p>
        </p:txBody>
      </p:sp>
      <p:sp>
        <p:nvSpPr>
          <p:cNvPr id="24579" name="Content Placeholder 2"/>
          <p:cNvSpPr>
            <a:spLocks noGrp="1"/>
          </p:cNvSpPr>
          <p:nvPr>
            <p:ph sz="quarter" idx="4294967295"/>
          </p:nvPr>
        </p:nvSpPr>
        <p:spPr>
          <a:xfrm>
            <a:off x="599280" y="751681"/>
            <a:ext cx="18000664" cy="9629788"/>
          </a:xfrm>
        </p:spPr>
        <p:txBody>
          <a:bodyPr>
            <a:noAutofit/>
          </a:bodyPr>
          <a:lstStyle/>
          <a:p>
            <a:pPr marL="0" indent="0" algn="just" eaLnBrk="1" hangingPunct="1">
              <a:buNone/>
            </a:pPr>
            <a:r>
              <a:rPr lang="vi-VN" sz="8600" b="1" dirty="0"/>
              <a:t>ĐK: Lần đầu tiên Chúa đến viếng thăm hồn con. Ôi biết bao êm đềm được rước Chúa trong cuộc đời. Ôi phút giây huyền linh tháng ngày con vẫn hằng xin. Tựa nai khát tìm đến suối hiền. Tâm hồn con mong Chúa bao ngày đêm.</a:t>
            </a:r>
          </a:p>
        </p:txBody>
      </p:sp>
    </p:spTree>
    <p:extLst>
      <p:ext uri="{BB962C8B-B14F-4D97-AF65-F5344CB8AC3E}">
        <p14:creationId xmlns:p14="http://schemas.microsoft.com/office/powerpoint/2010/main" val="263458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sz="quarter" idx="4294967295"/>
          </p:nvPr>
        </p:nvSpPr>
        <p:spPr>
          <a:xfrm>
            <a:off x="599282" y="-10319"/>
            <a:ext cx="18000663" cy="9646663"/>
          </a:xfrm>
        </p:spPr>
        <p:txBody>
          <a:bodyPr>
            <a:noAutofit/>
          </a:bodyPr>
          <a:lstStyle/>
          <a:p>
            <a:pPr marL="0" indent="0" algn="just" eaLnBrk="1" hangingPunct="1">
              <a:buNone/>
            </a:pPr>
            <a:r>
              <a:rPr lang="vi-VN" sz="11500" b="1" dirty="0"/>
              <a:t>3. Xin cho con lớn lên trong hồng ân mỗi lần con được rước Chúa. Để tuổi thơ sẽ không phai tàn mãi luôn như một mùa xuân. </a:t>
            </a:r>
          </a:p>
          <a:p>
            <a:pPr marL="0" indent="0" algn="just" eaLnBrk="1" hangingPunct="1">
              <a:buNone/>
            </a:pPr>
            <a:endParaRPr lang="vi-VN" sz="11500" b="1" dirty="0"/>
          </a:p>
        </p:txBody>
      </p:sp>
    </p:spTree>
    <p:extLst>
      <p:ext uri="{BB962C8B-B14F-4D97-AF65-F5344CB8AC3E}">
        <p14:creationId xmlns:p14="http://schemas.microsoft.com/office/powerpoint/2010/main" val="331591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sz="quarter" idx="4294967295"/>
          </p:nvPr>
        </p:nvSpPr>
        <p:spPr>
          <a:xfrm>
            <a:off x="599282" y="20419"/>
            <a:ext cx="18000662" cy="9646663"/>
          </a:xfrm>
        </p:spPr>
        <p:txBody>
          <a:bodyPr>
            <a:noAutofit/>
          </a:bodyPr>
          <a:lstStyle/>
          <a:p>
            <a:pPr marL="0" indent="0" algn="just" eaLnBrk="1" hangingPunct="1">
              <a:buNone/>
            </a:pPr>
            <a:r>
              <a:rPr lang="vi-VN" sz="11400" b="1" dirty="0"/>
              <a:t>Đây tay con xin Chúa dắt dìu trên đời nguy khó trăm chiều Chúa đã thương mên con nhiều Ngài đến bước trong tình yêu.</a:t>
            </a:r>
          </a:p>
        </p:txBody>
      </p:sp>
    </p:spTree>
    <p:extLst>
      <p:ext uri="{BB962C8B-B14F-4D97-AF65-F5344CB8AC3E}">
        <p14:creationId xmlns:p14="http://schemas.microsoft.com/office/powerpoint/2010/main" val="199167342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396</Words>
  <Application>Microsoft Office PowerPoint</Application>
  <PresentationFormat>Custom</PresentationFormat>
  <Paragraphs>14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Default Design</vt:lpstr>
      <vt:lpstr>Được Rước Chúa</vt:lpstr>
      <vt:lpstr>PowerPoint Presentation</vt:lpstr>
      <vt:lpstr>PowerPoint Presentation</vt:lpstr>
      <vt:lpstr>Được rước Chúa</vt:lpstr>
      <vt:lpstr>PowerPoint Presentation</vt:lpstr>
      <vt:lpstr>PowerPoint Presentation</vt:lpstr>
      <vt:lpstr>Được rước Chúa</vt:lpstr>
      <vt:lpstr>PowerPoint Presentation</vt:lpstr>
      <vt:lpstr>PowerPoint Presentation</vt:lpstr>
      <vt:lpstr>Được rước Chúa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166</cp:revision>
  <dcterms:created xsi:type="dcterms:W3CDTF">2011-08-20T01:52:59Z</dcterms:created>
  <dcterms:modified xsi:type="dcterms:W3CDTF">2024-04-07T13:31:15Z</dcterms:modified>
</cp:coreProperties>
</file>