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1" r:id="rId3"/>
    <p:sldId id="258" r:id="rId4"/>
    <p:sldId id="262" r:id="rId5"/>
    <p:sldId id="259"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2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47DCD-D47E-9326-2731-0DA2E38AC2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D33C3E3-3614-A7CE-97AD-0874AC14F5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F0931D-F6B2-66AF-AD95-31DE761E7532}"/>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5" name="Footer Placeholder 4">
            <a:extLst>
              <a:ext uri="{FF2B5EF4-FFF2-40B4-BE49-F238E27FC236}">
                <a16:creationId xmlns:a16="http://schemas.microsoft.com/office/drawing/2014/main" id="{176EF6DD-B8E1-8B19-3917-572BCD5BF3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2890DD-30D0-E9CF-420A-3985C7FABF7E}"/>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14363402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D8BB3-774E-4EDD-51FB-BAB4EF88B9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EDDC72-BD3C-C69D-912A-D548998BA6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7E3023-677F-3370-0514-30BE8772A06D}"/>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5" name="Footer Placeholder 4">
            <a:extLst>
              <a:ext uri="{FF2B5EF4-FFF2-40B4-BE49-F238E27FC236}">
                <a16:creationId xmlns:a16="http://schemas.microsoft.com/office/drawing/2014/main" id="{09BEFF62-DCB9-03F5-ED7E-9DB21954A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F2C77A-A64D-ACE7-D8C8-24F7433769C0}"/>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1724538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34F884-6284-374A-081A-1C20330FF3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AF5DC3-D16C-C661-EBC6-06C73C1BA2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9DE379-A7CB-8F0C-C979-89F85A7F730C}"/>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5" name="Footer Placeholder 4">
            <a:extLst>
              <a:ext uri="{FF2B5EF4-FFF2-40B4-BE49-F238E27FC236}">
                <a16:creationId xmlns:a16="http://schemas.microsoft.com/office/drawing/2014/main" id="{DAAAA662-2EC8-5288-2ACB-6C682FD5B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700F4-6794-05D9-A50A-3919CAD4DEEF}"/>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3922068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CD232-678F-3EE0-3916-DAC5E60136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A1B89-B417-910F-93AC-BC92BDD618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33EEB-0969-05D8-2B0B-86ECCC32BB5B}"/>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5" name="Footer Placeholder 4">
            <a:extLst>
              <a:ext uri="{FF2B5EF4-FFF2-40B4-BE49-F238E27FC236}">
                <a16:creationId xmlns:a16="http://schemas.microsoft.com/office/drawing/2014/main" id="{3E827AB4-23A3-B6DE-7A69-4C7EC8F8B0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8A7B84-C6FF-B8DD-6827-4583AE7297BF}"/>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4658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3C4BF-45D6-89A0-778D-2434920B4C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FCB323-AAAC-8683-FF51-EE3719457F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17281E-A5E4-497F-C3FE-983F4F5C829F}"/>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5" name="Footer Placeholder 4">
            <a:extLst>
              <a:ext uri="{FF2B5EF4-FFF2-40B4-BE49-F238E27FC236}">
                <a16:creationId xmlns:a16="http://schemas.microsoft.com/office/drawing/2014/main" id="{1E75BEFB-DBEF-0933-F151-4A44B382F5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A13F1A-7872-967E-0195-51F3140FD384}"/>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221649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8C608-2ADD-EF50-AB5C-B4095AFFDC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9FFF25-F4F8-980B-27B8-30D018285C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21DA80-A4C0-C74A-FFE0-553647ED76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42760E-7514-D5D5-1A55-AA3A7628AF5A}"/>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6" name="Footer Placeholder 5">
            <a:extLst>
              <a:ext uri="{FF2B5EF4-FFF2-40B4-BE49-F238E27FC236}">
                <a16:creationId xmlns:a16="http://schemas.microsoft.com/office/drawing/2014/main" id="{76399641-5D40-8D21-1812-DD626ED79F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7963CB-A9FF-7202-7554-C0050531EAA8}"/>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56609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9424A-8600-0E25-F887-2A7B17EDB0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61E8A3-B82A-6A1F-0C7C-77CB3B431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4F3104-7534-0EA2-2F1B-DD081EC21D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54B5A9-D965-80F7-1473-9A1445074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4ACA8C-3F4C-5A48-3313-B851A551A3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621CBF-5EA4-ED78-F3D8-C97C4D1911D9}"/>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8" name="Footer Placeholder 7">
            <a:extLst>
              <a:ext uri="{FF2B5EF4-FFF2-40B4-BE49-F238E27FC236}">
                <a16:creationId xmlns:a16="http://schemas.microsoft.com/office/drawing/2014/main" id="{89A92CD1-B4CF-8618-F5DE-61B8E5CE2C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1A1ED8-DBD4-5642-CC66-339BFF7CE00B}"/>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2762738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BAE1-8570-4A12-22C8-49DA9D8C41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F4DB53-A992-9F3A-191E-653D5E34A929}"/>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4" name="Footer Placeholder 3">
            <a:extLst>
              <a:ext uri="{FF2B5EF4-FFF2-40B4-BE49-F238E27FC236}">
                <a16:creationId xmlns:a16="http://schemas.microsoft.com/office/drawing/2014/main" id="{F8A36935-D79F-2842-E1A6-9C0645B77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C50855-3D29-4989-5C3F-98EF9798D9F7}"/>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2194533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1B6A2A-53D3-ED3A-82AF-24A20E48EF23}"/>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3" name="Footer Placeholder 2">
            <a:extLst>
              <a:ext uri="{FF2B5EF4-FFF2-40B4-BE49-F238E27FC236}">
                <a16:creationId xmlns:a16="http://schemas.microsoft.com/office/drawing/2014/main" id="{1168ED73-BA6E-F179-EE17-DA9DEA37AA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4155BE9-E7BC-F92A-98E8-3B2E594EF507}"/>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2362998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66E06-AB61-321C-BAB3-2C2EEDE60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F4A84B-7A76-0892-C0B9-A1B8CFEC9C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0423F5-062E-16BF-A93C-F133E84A21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636D7-4206-83F9-3E9C-42FDDEEB60EF}"/>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6" name="Footer Placeholder 5">
            <a:extLst>
              <a:ext uri="{FF2B5EF4-FFF2-40B4-BE49-F238E27FC236}">
                <a16:creationId xmlns:a16="http://schemas.microsoft.com/office/drawing/2014/main" id="{6F5B56D2-747E-F835-4D26-8237BF1142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A45722-2F20-B1F9-0CAC-486AD24CE9ED}"/>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2227519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1D65A-51DD-427D-C003-3F0DE91E5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8247ED-5057-7D1C-9988-317C9C8AFE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B1D13-0C37-352B-F362-8E80DC04C0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D9BF84-939E-B3BF-C9C2-9D61CFE7FF6B}"/>
              </a:ext>
            </a:extLst>
          </p:cNvPr>
          <p:cNvSpPr>
            <a:spLocks noGrp="1"/>
          </p:cNvSpPr>
          <p:nvPr>
            <p:ph type="dt" sz="half" idx="10"/>
          </p:nvPr>
        </p:nvSpPr>
        <p:spPr/>
        <p:txBody>
          <a:bodyPr/>
          <a:lstStyle/>
          <a:p>
            <a:fld id="{C441A944-D187-4EF5-AD1B-60ABE1709ECD}" type="datetimeFigureOut">
              <a:rPr lang="en-US" smtClean="0"/>
              <a:t>4/7/2024</a:t>
            </a:fld>
            <a:endParaRPr lang="en-US"/>
          </a:p>
        </p:txBody>
      </p:sp>
      <p:sp>
        <p:nvSpPr>
          <p:cNvPr id="6" name="Footer Placeholder 5">
            <a:extLst>
              <a:ext uri="{FF2B5EF4-FFF2-40B4-BE49-F238E27FC236}">
                <a16:creationId xmlns:a16="http://schemas.microsoft.com/office/drawing/2014/main" id="{F9F78690-CCB7-687C-21B9-66263AAFD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3AD556-7FCF-E111-A45B-A9CE7EF0E2D3}"/>
              </a:ext>
            </a:extLst>
          </p:cNvPr>
          <p:cNvSpPr>
            <a:spLocks noGrp="1"/>
          </p:cNvSpPr>
          <p:nvPr>
            <p:ph type="sldNum" sz="quarter" idx="12"/>
          </p:nvPr>
        </p:nvSpPr>
        <p:spPr/>
        <p:txBody>
          <a:bodyPr/>
          <a:lstStyle/>
          <a:p>
            <a:fld id="{9FC54A08-AC1D-4DB1-BEC2-EDAFBA8B8673}" type="slidenum">
              <a:rPr lang="en-US" smtClean="0"/>
              <a:t>‹#›</a:t>
            </a:fld>
            <a:endParaRPr lang="en-US"/>
          </a:p>
        </p:txBody>
      </p:sp>
    </p:spTree>
    <p:extLst>
      <p:ext uri="{BB962C8B-B14F-4D97-AF65-F5344CB8AC3E}">
        <p14:creationId xmlns:p14="http://schemas.microsoft.com/office/powerpoint/2010/main" val="1230991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AAA160-C062-AEF8-D032-29866CD1B1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F86C41-3C1A-4727-B121-1050EB6231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06A926-1774-A95E-6CA1-413B8FF18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41A944-D187-4EF5-AD1B-60ABE1709ECD}" type="datetimeFigureOut">
              <a:rPr lang="en-US" smtClean="0"/>
              <a:t>4/7/2024</a:t>
            </a:fld>
            <a:endParaRPr lang="en-US"/>
          </a:p>
        </p:txBody>
      </p:sp>
      <p:sp>
        <p:nvSpPr>
          <p:cNvPr id="5" name="Footer Placeholder 4">
            <a:extLst>
              <a:ext uri="{FF2B5EF4-FFF2-40B4-BE49-F238E27FC236}">
                <a16:creationId xmlns:a16="http://schemas.microsoft.com/office/drawing/2014/main" id="{03A32E2E-EC99-D5DB-9ACD-2F2863F70E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8D24D06-FE9B-2176-F869-9D91CCF845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C54A08-AC1D-4DB1-BEC2-EDAFBA8B8673}" type="slidenum">
              <a:rPr lang="en-US" smtClean="0"/>
              <a:t>‹#›</a:t>
            </a:fld>
            <a:endParaRPr lang="en-US"/>
          </a:p>
        </p:txBody>
      </p:sp>
    </p:spTree>
    <p:extLst>
      <p:ext uri="{BB962C8B-B14F-4D97-AF65-F5344CB8AC3E}">
        <p14:creationId xmlns:p14="http://schemas.microsoft.com/office/powerpoint/2010/main" val="1622564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FFE909-AC1C-FA1B-B2BD-BC78F4A272DE}"/>
              </a:ext>
            </a:extLst>
          </p:cNvPr>
          <p:cNvSpPr>
            <a:spLocks noGrp="1"/>
          </p:cNvSpPr>
          <p:nvPr>
            <p:ph idx="1"/>
          </p:nvPr>
        </p:nvSpPr>
        <p:spPr>
          <a:xfrm>
            <a:off x="331076" y="522782"/>
            <a:ext cx="11516710" cy="6045300"/>
          </a:xfrm>
        </p:spPr>
        <p:txBody>
          <a:bodyPr>
            <a:normAutofit/>
          </a:bodyPr>
          <a:lstStyle/>
          <a:p>
            <a:pPr marL="0" indent="0" algn="just">
              <a:buNone/>
            </a:pPr>
            <a:r>
              <a:rPr lang="vi-VN" sz="6000" b="1" i="0" dirty="0">
                <a:effectLst/>
              </a:rPr>
              <a:t>1/ Đời con nhỏ bé biết lấy gì tiến dâng Cha, cảm mến tình quá bao la, rộn ràng niềm vui hoan ca. Lòng con ao ước xin dâng trái tim thơ dại ước muốn sống trong tình Ngài, hát vang tình Cha cao vời.</a:t>
            </a:r>
          </a:p>
          <a:p>
            <a:pPr marL="0" indent="0" algn="just">
              <a:buNone/>
            </a:pPr>
            <a:endParaRPr lang="vi-VN" sz="6000" b="1" i="0" dirty="0">
              <a:effectLst/>
            </a:endParaRPr>
          </a:p>
        </p:txBody>
      </p:sp>
      <p:sp>
        <p:nvSpPr>
          <p:cNvPr id="4" name="TextBox 3">
            <a:extLst>
              <a:ext uri="{FF2B5EF4-FFF2-40B4-BE49-F238E27FC236}">
                <a16:creationId xmlns:a16="http://schemas.microsoft.com/office/drawing/2014/main" id="{3A78ACE8-7EB1-41DA-A444-34E53407FFE3}"/>
              </a:ext>
            </a:extLst>
          </p:cNvPr>
          <p:cNvSpPr txBox="1"/>
          <p:nvPr/>
        </p:nvSpPr>
        <p:spPr>
          <a:xfrm>
            <a:off x="4631339" y="105252"/>
            <a:ext cx="2916183"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GIAI KHÚC DÂNG TIẾN 1</a:t>
            </a:r>
          </a:p>
        </p:txBody>
      </p:sp>
    </p:spTree>
    <p:extLst>
      <p:ext uri="{BB962C8B-B14F-4D97-AF65-F5344CB8AC3E}">
        <p14:creationId xmlns:p14="http://schemas.microsoft.com/office/powerpoint/2010/main" val="660055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8AB-4DE7-5997-A903-885E729D0E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3146F-9AF9-5A15-4E1C-9791A029C375}"/>
              </a:ext>
            </a:extLst>
          </p:cNvPr>
          <p:cNvSpPr>
            <a:spLocks noGrp="1"/>
          </p:cNvSpPr>
          <p:nvPr>
            <p:ph idx="1"/>
          </p:nvPr>
        </p:nvSpPr>
        <p:spPr>
          <a:xfrm>
            <a:off x="323193" y="238998"/>
            <a:ext cx="11469414" cy="4351338"/>
          </a:xfrm>
        </p:spPr>
        <p:txBody>
          <a:bodyPr>
            <a:noAutofit/>
          </a:bodyPr>
          <a:lstStyle/>
          <a:p>
            <a:pPr marL="0" indent="0" algn="just">
              <a:buNone/>
            </a:pPr>
            <a:r>
              <a:rPr lang="vi-VN" sz="6000" b="1" i="0" dirty="0">
                <a:effectLst/>
              </a:rPr>
              <a:t>ĐK: Đoàn con dâng tiến đây bánh miến với rượu nho, Cha hỡi bao nhiêu mộng mơ, bao nhiêu tâm tư thành tâm nguyện xin Ngài dủ thương thánh hóa trở nên lương thực cao vời. Để dưỡng nuôi con trên đường đời.</a:t>
            </a:r>
          </a:p>
          <a:p>
            <a:pPr marL="0" indent="0" algn="just">
              <a:buNone/>
            </a:pPr>
            <a:endParaRPr lang="en-US" sz="6000" dirty="0"/>
          </a:p>
        </p:txBody>
      </p:sp>
      <p:sp>
        <p:nvSpPr>
          <p:cNvPr id="4" name="TextBox 3">
            <a:extLst>
              <a:ext uri="{FF2B5EF4-FFF2-40B4-BE49-F238E27FC236}">
                <a16:creationId xmlns:a16="http://schemas.microsoft.com/office/drawing/2014/main" id="{12FEC609-3A2E-4576-BA44-8F515ACB05D7}"/>
              </a:ext>
            </a:extLst>
          </p:cNvPr>
          <p:cNvSpPr txBox="1"/>
          <p:nvPr/>
        </p:nvSpPr>
        <p:spPr>
          <a:xfrm>
            <a:off x="4631339" y="105252"/>
            <a:ext cx="2916183"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GIAI KHÚC DÂNG TIẾN 1</a:t>
            </a:r>
          </a:p>
        </p:txBody>
      </p:sp>
    </p:spTree>
    <p:extLst>
      <p:ext uri="{BB962C8B-B14F-4D97-AF65-F5344CB8AC3E}">
        <p14:creationId xmlns:p14="http://schemas.microsoft.com/office/powerpoint/2010/main" val="359523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C2D6BC-06A7-C2FB-B5EB-7CEB832281BB}"/>
              </a:ext>
            </a:extLst>
          </p:cNvPr>
          <p:cNvSpPr>
            <a:spLocks noGrp="1"/>
          </p:cNvSpPr>
          <p:nvPr>
            <p:ph idx="1"/>
          </p:nvPr>
        </p:nvSpPr>
        <p:spPr>
          <a:xfrm>
            <a:off x="315309" y="735614"/>
            <a:ext cx="11540359" cy="6642647"/>
          </a:xfrm>
        </p:spPr>
        <p:txBody>
          <a:bodyPr>
            <a:normAutofit/>
          </a:bodyPr>
          <a:lstStyle/>
          <a:p>
            <a:pPr marL="0" indent="0" algn="just">
              <a:buNone/>
            </a:pPr>
            <a:r>
              <a:rPr lang="vi-VN" sz="6000" b="1" i="0" dirty="0">
                <a:effectLst/>
              </a:rPr>
              <a:t>2/ Cùng nhau dâng tiến của lễ đẹp nét đơn sơ, dâng Cha tuổi thơ ươm mơ, hòa cùng lời ca ngây thơ. Tình yêu Cha ban hơn bao khát khao mong chờ, mãi mãi mến yêu tin thờ, chúc khen tình Cha vô bờ.</a:t>
            </a:r>
          </a:p>
          <a:p>
            <a:pPr marL="0" indent="0" algn="just">
              <a:buNone/>
            </a:pPr>
            <a:endParaRPr lang="en-US" sz="6000" dirty="0"/>
          </a:p>
        </p:txBody>
      </p:sp>
      <p:sp>
        <p:nvSpPr>
          <p:cNvPr id="4" name="TextBox 3">
            <a:extLst>
              <a:ext uri="{FF2B5EF4-FFF2-40B4-BE49-F238E27FC236}">
                <a16:creationId xmlns:a16="http://schemas.microsoft.com/office/drawing/2014/main" id="{7E001643-F9D3-470D-A1FB-B60FDA6FBCAF}"/>
              </a:ext>
            </a:extLst>
          </p:cNvPr>
          <p:cNvSpPr txBox="1"/>
          <p:nvPr/>
        </p:nvSpPr>
        <p:spPr>
          <a:xfrm>
            <a:off x="4631339" y="105252"/>
            <a:ext cx="2916183"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GIAI KHÚC DÂNG TIẾN 1</a:t>
            </a:r>
          </a:p>
        </p:txBody>
      </p:sp>
    </p:spTree>
    <p:extLst>
      <p:ext uri="{BB962C8B-B14F-4D97-AF65-F5344CB8AC3E}">
        <p14:creationId xmlns:p14="http://schemas.microsoft.com/office/powerpoint/2010/main" val="3740152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8AB-4DE7-5997-A903-885E729D0E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3146F-9AF9-5A15-4E1C-9791A029C375}"/>
              </a:ext>
            </a:extLst>
          </p:cNvPr>
          <p:cNvSpPr>
            <a:spLocks noGrp="1"/>
          </p:cNvSpPr>
          <p:nvPr>
            <p:ph idx="1"/>
          </p:nvPr>
        </p:nvSpPr>
        <p:spPr>
          <a:xfrm>
            <a:off x="323193" y="238998"/>
            <a:ext cx="11469414" cy="4351338"/>
          </a:xfrm>
        </p:spPr>
        <p:txBody>
          <a:bodyPr>
            <a:noAutofit/>
          </a:bodyPr>
          <a:lstStyle/>
          <a:p>
            <a:pPr marL="0" indent="0" algn="just">
              <a:buNone/>
            </a:pPr>
            <a:r>
              <a:rPr lang="vi-VN" sz="6000" b="1" i="0" dirty="0">
                <a:effectLst/>
              </a:rPr>
              <a:t>ĐK: Đoàn con dâng tiến đây bánh miến với rượu nho, Cha hỡi bao nhiêu mộng mơ, bao nhiêu tâm tư thành tâm nguyện xin Ngài dủ thương thánh hóa trở nên lương thực cao vời. Để dưỡng nuôi con trên đường đời.</a:t>
            </a:r>
          </a:p>
          <a:p>
            <a:pPr marL="0" indent="0" algn="just">
              <a:buNone/>
            </a:pPr>
            <a:endParaRPr lang="en-US" sz="6000" dirty="0"/>
          </a:p>
        </p:txBody>
      </p:sp>
      <p:sp>
        <p:nvSpPr>
          <p:cNvPr id="4" name="TextBox 3">
            <a:extLst>
              <a:ext uri="{FF2B5EF4-FFF2-40B4-BE49-F238E27FC236}">
                <a16:creationId xmlns:a16="http://schemas.microsoft.com/office/drawing/2014/main" id="{12FEC609-3A2E-4576-BA44-8F515ACB05D7}"/>
              </a:ext>
            </a:extLst>
          </p:cNvPr>
          <p:cNvSpPr txBox="1"/>
          <p:nvPr/>
        </p:nvSpPr>
        <p:spPr>
          <a:xfrm>
            <a:off x="4631339" y="105252"/>
            <a:ext cx="2916183"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GIAI KHÚC DÂNG TIẾN 1</a:t>
            </a:r>
          </a:p>
        </p:txBody>
      </p:sp>
    </p:spTree>
    <p:extLst>
      <p:ext uri="{BB962C8B-B14F-4D97-AF65-F5344CB8AC3E}">
        <p14:creationId xmlns:p14="http://schemas.microsoft.com/office/powerpoint/2010/main" val="134565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7E8B5-71C6-41D0-4C73-DD64E820D4A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991399F-ECA8-2827-307D-46567499026E}"/>
              </a:ext>
            </a:extLst>
          </p:cNvPr>
          <p:cNvSpPr>
            <a:spLocks noGrp="1"/>
          </p:cNvSpPr>
          <p:nvPr>
            <p:ph idx="1"/>
          </p:nvPr>
        </p:nvSpPr>
        <p:spPr>
          <a:xfrm>
            <a:off x="291662" y="365125"/>
            <a:ext cx="11579772" cy="4351338"/>
          </a:xfrm>
        </p:spPr>
        <p:txBody>
          <a:bodyPr>
            <a:noAutofit/>
          </a:bodyPr>
          <a:lstStyle/>
          <a:p>
            <a:pPr marL="0" indent="0" algn="just">
              <a:buNone/>
            </a:pPr>
            <a:r>
              <a:rPr lang="vi-VN" sz="6000" b="1" i="0" dirty="0">
                <a:effectLst/>
              </a:rPr>
              <a:t>3/ Tình yêu Cha mãi chất ngất đầy ắp tim con, dẫu mấy lần lắm cô đơn, dòng đời vòng xoay muôn hướng. Nguyện Cha nhận lấy của lễ con dâng đêm ngày, dẫu lúc đức tin vơi đầy, phó dâng dòng đời đổi thay.</a:t>
            </a:r>
          </a:p>
          <a:p>
            <a:pPr marL="0" indent="0" algn="just">
              <a:buNone/>
            </a:pPr>
            <a:endParaRPr lang="en-US" sz="6000" dirty="0"/>
          </a:p>
        </p:txBody>
      </p:sp>
      <p:sp>
        <p:nvSpPr>
          <p:cNvPr id="4" name="TextBox 3">
            <a:extLst>
              <a:ext uri="{FF2B5EF4-FFF2-40B4-BE49-F238E27FC236}">
                <a16:creationId xmlns:a16="http://schemas.microsoft.com/office/drawing/2014/main" id="{57CD897D-7F24-446D-8648-81CEA014266F}"/>
              </a:ext>
            </a:extLst>
          </p:cNvPr>
          <p:cNvSpPr txBox="1"/>
          <p:nvPr/>
        </p:nvSpPr>
        <p:spPr>
          <a:xfrm>
            <a:off x="4631339" y="105252"/>
            <a:ext cx="2916183"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GIAI KHÚC DÂNG TIẾN 1</a:t>
            </a:r>
          </a:p>
        </p:txBody>
      </p:sp>
    </p:spTree>
    <p:extLst>
      <p:ext uri="{BB962C8B-B14F-4D97-AF65-F5344CB8AC3E}">
        <p14:creationId xmlns:p14="http://schemas.microsoft.com/office/powerpoint/2010/main" val="2797809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698AB-4DE7-5997-A903-885E729D0E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3146F-9AF9-5A15-4E1C-9791A029C375}"/>
              </a:ext>
            </a:extLst>
          </p:cNvPr>
          <p:cNvSpPr>
            <a:spLocks noGrp="1"/>
          </p:cNvSpPr>
          <p:nvPr>
            <p:ph idx="1"/>
          </p:nvPr>
        </p:nvSpPr>
        <p:spPr>
          <a:xfrm>
            <a:off x="323193" y="238998"/>
            <a:ext cx="11469414" cy="4351338"/>
          </a:xfrm>
        </p:spPr>
        <p:txBody>
          <a:bodyPr>
            <a:noAutofit/>
          </a:bodyPr>
          <a:lstStyle/>
          <a:p>
            <a:pPr marL="0" indent="0" algn="just">
              <a:buNone/>
            </a:pPr>
            <a:r>
              <a:rPr lang="vi-VN" sz="6000" b="1" i="0" dirty="0">
                <a:effectLst/>
              </a:rPr>
              <a:t>ĐK: Đoàn con dâng tiến đây bánh miến với rượu nho, Cha hỡi bao nhiêu mộng mơ, bao nhiêu tâm tư thành tâm nguyện xin Ngài dủ thương thánh hóa trở nên lương thực cao vời. Để dưỡng nuôi con trên đường đời.</a:t>
            </a:r>
          </a:p>
          <a:p>
            <a:pPr marL="0" indent="0" algn="just">
              <a:buNone/>
            </a:pPr>
            <a:endParaRPr lang="en-US" sz="6000" dirty="0"/>
          </a:p>
        </p:txBody>
      </p:sp>
      <p:sp>
        <p:nvSpPr>
          <p:cNvPr id="4" name="TextBox 3">
            <a:extLst>
              <a:ext uri="{FF2B5EF4-FFF2-40B4-BE49-F238E27FC236}">
                <a16:creationId xmlns:a16="http://schemas.microsoft.com/office/drawing/2014/main" id="{12FEC609-3A2E-4576-BA44-8F515ACB05D7}"/>
              </a:ext>
            </a:extLst>
          </p:cNvPr>
          <p:cNvSpPr txBox="1"/>
          <p:nvPr/>
        </p:nvSpPr>
        <p:spPr>
          <a:xfrm>
            <a:off x="4631339" y="105252"/>
            <a:ext cx="2916183" cy="369332"/>
          </a:xfrm>
          <a:prstGeom prst="rect">
            <a:avLst/>
          </a:prstGeom>
          <a:noFill/>
        </p:spPr>
        <p:txBody>
          <a:bodyPr wrap="none" rtlCol="0">
            <a:spAutoFit/>
          </a:bodyPr>
          <a:lstStyle/>
          <a:p>
            <a:pPr algn="ctr"/>
            <a:r>
              <a:rPr lang="en-US" b="1">
                <a:latin typeface="Arial" panose="020B0604020202020204" pitchFamily="34" charset="0"/>
                <a:cs typeface="Arial" panose="020B0604020202020204" pitchFamily="34" charset="0"/>
              </a:rPr>
              <a:t>GIAI KHÚC DÂNG TIẾN 1</a:t>
            </a:r>
          </a:p>
        </p:txBody>
      </p:sp>
    </p:spTree>
    <p:extLst>
      <p:ext uri="{BB962C8B-B14F-4D97-AF65-F5344CB8AC3E}">
        <p14:creationId xmlns:p14="http://schemas.microsoft.com/office/powerpoint/2010/main" val="1100461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329</Words>
  <Application>Microsoft Office PowerPoint</Application>
  <PresentationFormat>Widescreen</PresentationFormat>
  <Paragraphs>12</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Phuong2103 Do</dc:creator>
  <cp:lastModifiedBy>ANHBAO IT</cp:lastModifiedBy>
  <cp:revision>2</cp:revision>
  <dcterms:created xsi:type="dcterms:W3CDTF">2023-05-27T09:58:31Z</dcterms:created>
  <dcterms:modified xsi:type="dcterms:W3CDTF">2024-04-07T13:38:50Z</dcterms:modified>
</cp:coreProperties>
</file>