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8EEA-0F90-4276-BECB-10E37432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0EB1-A3AC-4457-AB01-E43260B4F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836BB-AA8B-42DA-8C21-FC94191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1A77-785C-4A74-99E8-91F020D4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3BDB-924B-4192-8120-FD09683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53B-FF77-4F54-8805-6A07902F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B490D-B61B-4372-969F-95152143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9BFE7-8BFF-4AC2-B7B5-5173D597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8CFC-40EF-418D-A6DC-0EAB2E6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EE71-8D82-4D7C-B8C1-D169B55B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E4768-348A-48B8-840E-02445CCA6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524CE-BB6D-4EB3-B2EE-9B3E3A56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ACF11-2DF0-4D39-8D66-AE6C6F32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96F4-336B-44C8-B2E9-94133E8B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D5F0E-341A-4E38-A468-8AE5446D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7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A004-F64C-43C9-AE78-7565804E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7CC5-063A-40C2-A33C-F928C3F1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26ED1-1EEA-4E14-9A96-54559B68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20782-9E04-47C2-BED8-CFA2CC71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D2BB-9644-43E5-A1D0-1BD6A071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3616-2E96-422D-A71D-6FAEC8FE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BD5-A300-465B-A0BB-6285D515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A053-117A-4DBE-A7A7-5BD43CF3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976B-7A0E-4078-9A67-232A5E44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F23B-925E-4474-BEF0-9DE0D5FA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9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8DA0-FC98-4B95-A379-ED9B240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CC9F-7A00-447C-B802-1FB9D2B43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6FFB0-B7F6-415C-A1F2-58C7F1462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6B4ED-C8C3-4A4D-938D-DA4D7306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B27D-FA6A-438D-A418-EBA81E91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A89-92AB-4EAF-BA67-A6A77266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7798-E749-4F0B-ACDC-58C12BDC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5E28-B9AD-451D-A528-35F9E7D3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8180-30C5-4B75-8C46-8B0AF4BE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A551D-41DD-41C7-9ACD-E69B77964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55001-B1D3-4237-A473-4F3A42453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5063C-09A7-4BAB-95FB-79C105A5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E8CF7-0428-4089-AA85-092401ED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4734C-57B7-4F8A-8AE2-5457628C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5B65-33B7-476B-866B-43AE8543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8255E-6010-41F8-8F0C-7F23E63A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AFD2-AAA2-4EFB-A32B-DE20FBE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BA7B-519C-42E6-B12D-7F49ADEE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06BC8-6317-456C-911C-7981603A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779C6-D252-47F5-A2C6-7D6D99DC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7F5C-257E-4D69-ACA1-C3B7F270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99EA-7801-4366-9767-FE3BD8F0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454E-9C68-4AF2-AFB5-9E59CC413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F5206-61B5-4062-98E6-17F9E6EF9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77212-75FE-409A-8AA1-8F9E612C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0A320-8323-4E13-8978-2CD2354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88C3-9D80-4D8C-8383-2425A8B1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9AB2-0291-4430-B3CD-5E6379B8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0639D-AB0B-485A-BAC3-07FACC8AD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2D229-8DA3-4271-8994-B0F1D4BCF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08B48-371E-4399-973F-9ED453C2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A23E-15D2-46EA-9011-B4CD9979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E97B-A25D-49A9-95FD-04353C10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65BF0-52E6-4AD1-AC47-5E3B9F4B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10E-086F-4571-AA2F-D3D6597F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D669-C31E-4CCF-90A5-8B152306C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4F1E-438A-4BA3-AA41-782664FBFE66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F54C-8D72-4EAF-950B-4FE2C7F5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FD1C-8ADE-4239-A9F6-72FD0A3B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5055A-53C9-4AFA-98A2-2B414163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6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42B7-D446-424C-8CA6-A6B032A03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6282288"/>
            <a:ext cx="11096625" cy="2387600"/>
          </a:xfrm>
        </p:spPr>
        <p:txBody>
          <a:bodyPr>
            <a:noAutofit/>
          </a:bodyPr>
          <a:lstStyle/>
          <a:p>
            <a:pPr algn="just"/>
            <a:r>
              <a:rPr lang="vi-VN" sz="6600" b="1" i="0" dirty="0">
                <a:effectLst/>
                <a:latin typeface="+mn-lt"/>
              </a:rPr>
              <a:t>ĐK: Giuse trong xóm nhỏ khó nghèo. Thuở xưa, miền Na-gia-rét Thánh gia Người vui sống. Nêu gương cho tất cả gia đình cần lao: Tình yêu tha thiết với cảnh đời đơn nghèo.</a:t>
            </a:r>
            <a:br>
              <a:rPr lang="vi-VN" sz="6600" b="1" i="0" dirty="0">
                <a:effectLst/>
                <a:latin typeface="+mn-lt"/>
              </a:rPr>
            </a:br>
            <a:r>
              <a:rPr lang="vi-VN" sz="6600" b="1" i="0" dirty="0">
                <a:effectLst/>
                <a:latin typeface="+mn-lt"/>
              </a:rPr>
              <a:t> </a:t>
            </a:r>
            <a:br>
              <a:rPr lang="vi-VN" sz="6600" b="1" i="0" dirty="0">
                <a:effectLst/>
                <a:latin typeface="+mn-lt"/>
              </a:rPr>
            </a:br>
            <a:endParaRPr lang="en-US" sz="66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CF48C-9FC9-4D54-9A5C-87D82F623D34}"/>
              </a:ext>
            </a:extLst>
          </p:cNvPr>
          <p:cNvSpPr txBox="1"/>
          <p:nvPr/>
        </p:nvSpPr>
        <p:spPr>
          <a:xfrm>
            <a:off x="5061101" y="10247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GIUSE XÓM NHỎ</a:t>
            </a:r>
          </a:p>
        </p:txBody>
      </p:sp>
    </p:spTree>
    <p:extLst>
      <p:ext uri="{BB962C8B-B14F-4D97-AF65-F5344CB8AC3E}">
        <p14:creationId xmlns:p14="http://schemas.microsoft.com/office/powerpoint/2010/main" val="162967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2F53-E13B-464B-BBC1-9A6D2C93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1725-8861-42DC-97F3-0A687C245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85" y="365125"/>
            <a:ext cx="1112257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600" b="1" i="0" dirty="0">
                <a:effectLst/>
              </a:rPr>
              <a:t>1. Cho người Cha hết sức yêu mến tận tình. Biết nêu gương sáng chốn gia đình. Dù bao phong trần lòng được luôn sướng vui: vững tay đưa thuyền qua </a:t>
            </a:r>
            <a:r>
              <a:rPr lang="vi-VN" sz="6600" b="1" i="0">
                <a:effectLst/>
              </a:rPr>
              <a:t>sóng đời</a:t>
            </a:r>
            <a:endParaRPr 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01469-429C-49C6-97E2-81C817429315}"/>
              </a:ext>
            </a:extLst>
          </p:cNvPr>
          <p:cNvSpPr txBox="1"/>
          <p:nvPr/>
        </p:nvSpPr>
        <p:spPr>
          <a:xfrm>
            <a:off x="5061101" y="10247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GIUSE XÓM NHỎ</a:t>
            </a:r>
          </a:p>
        </p:txBody>
      </p:sp>
    </p:spTree>
    <p:extLst>
      <p:ext uri="{BB962C8B-B14F-4D97-AF65-F5344CB8AC3E}">
        <p14:creationId xmlns:p14="http://schemas.microsoft.com/office/powerpoint/2010/main" val="420190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ĐK: Giuse trong xóm nhỏ khó nghèo. Thuở xưa, miền Na-gia-rét Thánh gia Người vui sống. Nêu gương cho tất cả gia đình cần lao: Tình yêu tha thiết với cảnh đời đơn nghèo.  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ĐK: Giuse trong xóm nhỏ khó nghèo. Thuở xưa, miền Na-gia-rét Thánh gia Người vui sống. Nêu gương cho tất cả gia đình cần lao: Tình yêu tha thiết với cảnh đời đơn nghèo.   </dc:title>
  <dc:creator>Hoang Le</dc:creator>
  <cp:lastModifiedBy>ANHBAO IT</cp:lastModifiedBy>
  <cp:revision>2</cp:revision>
  <dcterms:created xsi:type="dcterms:W3CDTF">2021-01-21T03:58:29Z</dcterms:created>
  <dcterms:modified xsi:type="dcterms:W3CDTF">2024-04-07T14:02:48Z</dcterms:modified>
</cp:coreProperties>
</file>