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60"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2" d="100"/>
          <a:sy n="102" d="100"/>
        </p:scale>
        <p:origin x="144"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F43DB-2C3F-43D2-9923-98FE9FD34F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654FCB-5512-46DC-92C2-52811A4D01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8339DC-BB9D-4AD0-96AE-E2FE1F24138B}"/>
              </a:ext>
            </a:extLst>
          </p:cNvPr>
          <p:cNvSpPr>
            <a:spLocks noGrp="1"/>
          </p:cNvSpPr>
          <p:nvPr>
            <p:ph type="dt" sz="half" idx="10"/>
          </p:nvPr>
        </p:nvSpPr>
        <p:spPr/>
        <p:txBody>
          <a:bodyPr/>
          <a:lstStyle/>
          <a:p>
            <a:fld id="{75B5460F-D31E-4BF1-97CB-71A2E7A77FE3}" type="datetimeFigureOut">
              <a:rPr lang="en-US" smtClean="0"/>
              <a:t>4/7/2024</a:t>
            </a:fld>
            <a:endParaRPr lang="en-US"/>
          </a:p>
        </p:txBody>
      </p:sp>
      <p:sp>
        <p:nvSpPr>
          <p:cNvPr id="5" name="Footer Placeholder 4">
            <a:extLst>
              <a:ext uri="{FF2B5EF4-FFF2-40B4-BE49-F238E27FC236}">
                <a16:creationId xmlns:a16="http://schemas.microsoft.com/office/drawing/2014/main" id="{FCFE1DED-580C-4DE9-9735-457AB5AF4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17A0AE-3BB8-45E7-9E88-75EA18E97051}"/>
              </a:ext>
            </a:extLst>
          </p:cNvPr>
          <p:cNvSpPr>
            <a:spLocks noGrp="1"/>
          </p:cNvSpPr>
          <p:nvPr>
            <p:ph type="sldNum" sz="quarter" idx="12"/>
          </p:nvPr>
        </p:nvSpPr>
        <p:spPr/>
        <p:txBody>
          <a:bodyPr/>
          <a:lstStyle/>
          <a:p>
            <a:fld id="{7331706E-A404-4FD7-A276-08B1D843690A}" type="slidenum">
              <a:rPr lang="en-US" smtClean="0"/>
              <a:t>‹#›</a:t>
            </a:fld>
            <a:endParaRPr lang="en-US"/>
          </a:p>
        </p:txBody>
      </p:sp>
    </p:spTree>
    <p:extLst>
      <p:ext uri="{BB962C8B-B14F-4D97-AF65-F5344CB8AC3E}">
        <p14:creationId xmlns:p14="http://schemas.microsoft.com/office/powerpoint/2010/main" val="2576609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6A387-5EAB-4158-B923-EE12672A7B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78FCEA-F0FC-41F7-9CB1-9E0DC43ACF5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39EC58-EE53-448B-89B2-2D0913A042C9}"/>
              </a:ext>
            </a:extLst>
          </p:cNvPr>
          <p:cNvSpPr>
            <a:spLocks noGrp="1"/>
          </p:cNvSpPr>
          <p:nvPr>
            <p:ph type="dt" sz="half" idx="10"/>
          </p:nvPr>
        </p:nvSpPr>
        <p:spPr/>
        <p:txBody>
          <a:bodyPr/>
          <a:lstStyle/>
          <a:p>
            <a:fld id="{75B5460F-D31E-4BF1-97CB-71A2E7A77FE3}" type="datetimeFigureOut">
              <a:rPr lang="en-US" smtClean="0"/>
              <a:t>4/7/2024</a:t>
            </a:fld>
            <a:endParaRPr lang="en-US"/>
          </a:p>
        </p:txBody>
      </p:sp>
      <p:sp>
        <p:nvSpPr>
          <p:cNvPr id="5" name="Footer Placeholder 4">
            <a:extLst>
              <a:ext uri="{FF2B5EF4-FFF2-40B4-BE49-F238E27FC236}">
                <a16:creationId xmlns:a16="http://schemas.microsoft.com/office/drawing/2014/main" id="{0E5C8EFD-B4C1-428D-BFAA-D571F4127F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AEB80-323A-409A-BE30-0AB6F8DEB78A}"/>
              </a:ext>
            </a:extLst>
          </p:cNvPr>
          <p:cNvSpPr>
            <a:spLocks noGrp="1"/>
          </p:cNvSpPr>
          <p:nvPr>
            <p:ph type="sldNum" sz="quarter" idx="12"/>
          </p:nvPr>
        </p:nvSpPr>
        <p:spPr/>
        <p:txBody>
          <a:bodyPr/>
          <a:lstStyle/>
          <a:p>
            <a:fld id="{7331706E-A404-4FD7-A276-08B1D843690A}" type="slidenum">
              <a:rPr lang="en-US" smtClean="0"/>
              <a:t>‹#›</a:t>
            </a:fld>
            <a:endParaRPr lang="en-US"/>
          </a:p>
        </p:txBody>
      </p:sp>
    </p:spTree>
    <p:extLst>
      <p:ext uri="{BB962C8B-B14F-4D97-AF65-F5344CB8AC3E}">
        <p14:creationId xmlns:p14="http://schemas.microsoft.com/office/powerpoint/2010/main" val="42783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BA6B97-7C3E-4628-A889-6FFF48338C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BEA284-A088-42D7-ADF8-8B64E84787B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DB1698-3BF3-476C-98DB-E75D35BACF9A}"/>
              </a:ext>
            </a:extLst>
          </p:cNvPr>
          <p:cNvSpPr>
            <a:spLocks noGrp="1"/>
          </p:cNvSpPr>
          <p:nvPr>
            <p:ph type="dt" sz="half" idx="10"/>
          </p:nvPr>
        </p:nvSpPr>
        <p:spPr/>
        <p:txBody>
          <a:bodyPr/>
          <a:lstStyle/>
          <a:p>
            <a:fld id="{75B5460F-D31E-4BF1-97CB-71A2E7A77FE3}" type="datetimeFigureOut">
              <a:rPr lang="en-US" smtClean="0"/>
              <a:t>4/7/2024</a:t>
            </a:fld>
            <a:endParaRPr lang="en-US"/>
          </a:p>
        </p:txBody>
      </p:sp>
      <p:sp>
        <p:nvSpPr>
          <p:cNvPr id="5" name="Footer Placeholder 4">
            <a:extLst>
              <a:ext uri="{FF2B5EF4-FFF2-40B4-BE49-F238E27FC236}">
                <a16:creationId xmlns:a16="http://schemas.microsoft.com/office/drawing/2014/main" id="{934868AD-1D12-459A-8061-944EEF33E0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DB7451-8796-4D8C-A2CC-3D92B4A83856}"/>
              </a:ext>
            </a:extLst>
          </p:cNvPr>
          <p:cNvSpPr>
            <a:spLocks noGrp="1"/>
          </p:cNvSpPr>
          <p:nvPr>
            <p:ph type="sldNum" sz="quarter" idx="12"/>
          </p:nvPr>
        </p:nvSpPr>
        <p:spPr/>
        <p:txBody>
          <a:bodyPr/>
          <a:lstStyle/>
          <a:p>
            <a:fld id="{7331706E-A404-4FD7-A276-08B1D843690A}" type="slidenum">
              <a:rPr lang="en-US" smtClean="0"/>
              <a:t>‹#›</a:t>
            </a:fld>
            <a:endParaRPr lang="en-US"/>
          </a:p>
        </p:txBody>
      </p:sp>
    </p:spTree>
    <p:extLst>
      <p:ext uri="{BB962C8B-B14F-4D97-AF65-F5344CB8AC3E}">
        <p14:creationId xmlns:p14="http://schemas.microsoft.com/office/powerpoint/2010/main" val="992205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3AA30-DEC3-48B2-80BD-3B05398649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BD6B3A-F488-477D-804D-103D45EA4EB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1C861F-6D11-4D57-A01C-E705D42DFA2E}"/>
              </a:ext>
            </a:extLst>
          </p:cNvPr>
          <p:cNvSpPr>
            <a:spLocks noGrp="1"/>
          </p:cNvSpPr>
          <p:nvPr>
            <p:ph type="dt" sz="half" idx="10"/>
          </p:nvPr>
        </p:nvSpPr>
        <p:spPr/>
        <p:txBody>
          <a:bodyPr/>
          <a:lstStyle/>
          <a:p>
            <a:fld id="{75B5460F-D31E-4BF1-97CB-71A2E7A77FE3}" type="datetimeFigureOut">
              <a:rPr lang="en-US" smtClean="0"/>
              <a:t>4/7/2024</a:t>
            </a:fld>
            <a:endParaRPr lang="en-US"/>
          </a:p>
        </p:txBody>
      </p:sp>
      <p:sp>
        <p:nvSpPr>
          <p:cNvPr id="5" name="Footer Placeholder 4">
            <a:extLst>
              <a:ext uri="{FF2B5EF4-FFF2-40B4-BE49-F238E27FC236}">
                <a16:creationId xmlns:a16="http://schemas.microsoft.com/office/drawing/2014/main" id="{F37F667D-8F1C-4CEF-B17C-35F48E327E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5D001-629C-4C56-B42D-F0E7C245F9E5}"/>
              </a:ext>
            </a:extLst>
          </p:cNvPr>
          <p:cNvSpPr>
            <a:spLocks noGrp="1"/>
          </p:cNvSpPr>
          <p:nvPr>
            <p:ph type="sldNum" sz="quarter" idx="12"/>
          </p:nvPr>
        </p:nvSpPr>
        <p:spPr/>
        <p:txBody>
          <a:bodyPr/>
          <a:lstStyle/>
          <a:p>
            <a:fld id="{7331706E-A404-4FD7-A276-08B1D843690A}" type="slidenum">
              <a:rPr lang="en-US" smtClean="0"/>
              <a:t>‹#›</a:t>
            </a:fld>
            <a:endParaRPr lang="en-US"/>
          </a:p>
        </p:txBody>
      </p:sp>
    </p:spTree>
    <p:extLst>
      <p:ext uri="{BB962C8B-B14F-4D97-AF65-F5344CB8AC3E}">
        <p14:creationId xmlns:p14="http://schemas.microsoft.com/office/powerpoint/2010/main" val="3033676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F9AA-2B49-45B3-9F49-524F8FE1E1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D5DA2A-EBBB-4D1C-B613-16B3A2D8EA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BA1146F-1CBB-4600-BC55-DF8498978D4A}"/>
              </a:ext>
            </a:extLst>
          </p:cNvPr>
          <p:cNvSpPr>
            <a:spLocks noGrp="1"/>
          </p:cNvSpPr>
          <p:nvPr>
            <p:ph type="dt" sz="half" idx="10"/>
          </p:nvPr>
        </p:nvSpPr>
        <p:spPr/>
        <p:txBody>
          <a:bodyPr/>
          <a:lstStyle/>
          <a:p>
            <a:fld id="{75B5460F-D31E-4BF1-97CB-71A2E7A77FE3}" type="datetimeFigureOut">
              <a:rPr lang="en-US" smtClean="0"/>
              <a:t>4/7/2024</a:t>
            </a:fld>
            <a:endParaRPr lang="en-US"/>
          </a:p>
        </p:txBody>
      </p:sp>
      <p:sp>
        <p:nvSpPr>
          <p:cNvPr id="5" name="Footer Placeholder 4">
            <a:extLst>
              <a:ext uri="{FF2B5EF4-FFF2-40B4-BE49-F238E27FC236}">
                <a16:creationId xmlns:a16="http://schemas.microsoft.com/office/drawing/2014/main" id="{D7AF5B85-3F79-4244-B225-7197E98DE0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4ED66A-E2AC-4E5E-B27E-464EAFDDF81A}"/>
              </a:ext>
            </a:extLst>
          </p:cNvPr>
          <p:cNvSpPr>
            <a:spLocks noGrp="1"/>
          </p:cNvSpPr>
          <p:nvPr>
            <p:ph type="sldNum" sz="quarter" idx="12"/>
          </p:nvPr>
        </p:nvSpPr>
        <p:spPr/>
        <p:txBody>
          <a:bodyPr/>
          <a:lstStyle/>
          <a:p>
            <a:fld id="{7331706E-A404-4FD7-A276-08B1D843690A}" type="slidenum">
              <a:rPr lang="en-US" smtClean="0"/>
              <a:t>‹#›</a:t>
            </a:fld>
            <a:endParaRPr lang="en-US"/>
          </a:p>
        </p:txBody>
      </p:sp>
    </p:spTree>
    <p:extLst>
      <p:ext uri="{BB962C8B-B14F-4D97-AF65-F5344CB8AC3E}">
        <p14:creationId xmlns:p14="http://schemas.microsoft.com/office/powerpoint/2010/main" val="148147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757FA-8144-416C-AAEA-8EB142A531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F7FD10-2C9F-44B7-AAA5-B415AAEF47C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E2FE5A-40A6-456C-BA38-D13A6ACC060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43EFF6-70BC-4DE6-BE13-8C8FE32D28FF}"/>
              </a:ext>
            </a:extLst>
          </p:cNvPr>
          <p:cNvSpPr>
            <a:spLocks noGrp="1"/>
          </p:cNvSpPr>
          <p:nvPr>
            <p:ph type="dt" sz="half" idx="10"/>
          </p:nvPr>
        </p:nvSpPr>
        <p:spPr/>
        <p:txBody>
          <a:bodyPr/>
          <a:lstStyle/>
          <a:p>
            <a:fld id="{75B5460F-D31E-4BF1-97CB-71A2E7A77FE3}" type="datetimeFigureOut">
              <a:rPr lang="en-US" smtClean="0"/>
              <a:t>4/7/2024</a:t>
            </a:fld>
            <a:endParaRPr lang="en-US"/>
          </a:p>
        </p:txBody>
      </p:sp>
      <p:sp>
        <p:nvSpPr>
          <p:cNvPr id="6" name="Footer Placeholder 5">
            <a:extLst>
              <a:ext uri="{FF2B5EF4-FFF2-40B4-BE49-F238E27FC236}">
                <a16:creationId xmlns:a16="http://schemas.microsoft.com/office/drawing/2014/main" id="{CD31A140-C353-425D-BB16-A816759F5B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D3E2D5-1439-4395-9410-31158C9DE6BD}"/>
              </a:ext>
            </a:extLst>
          </p:cNvPr>
          <p:cNvSpPr>
            <a:spLocks noGrp="1"/>
          </p:cNvSpPr>
          <p:nvPr>
            <p:ph type="sldNum" sz="quarter" idx="12"/>
          </p:nvPr>
        </p:nvSpPr>
        <p:spPr/>
        <p:txBody>
          <a:bodyPr/>
          <a:lstStyle/>
          <a:p>
            <a:fld id="{7331706E-A404-4FD7-A276-08B1D843690A}" type="slidenum">
              <a:rPr lang="en-US" smtClean="0"/>
              <a:t>‹#›</a:t>
            </a:fld>
            <a:endParaRPr lang="en-US"/>
          </a:p>
        </p:txBody>
      </p:sp>
    </p:spTree>
    <p:extLst>
      <p:ext uri="{BB962C8B-B14F-4D97-AF65-F5344CB8AC3E}">
        <p14:creationId xmlns:p14="http://schemas.microsoft.com/office/powerpoint/2010/main" val="2175873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F36B5-6EAE-4F5B-9711-4DFF407E4A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B5C20A-D0EC-4AC0-9068-782D2A38B3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ECF7DA8-08AA-435B-A648-65F1763A3A2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48AAF4-B900-4E11-874F-D840F8ABEA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2C93FE4-E8C2-42AD-A263-955986E22A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1DBF9A-C216-4FA9-9342-62E4BB035317}"/>
              </a:ext>
            </a:extLst>
          </p:cNvPr>
          <p:cNvSpPr>
            <a:spLocks noGrp="1"/>
          </p:cNvSpPr>
          <p:nvPr>
            <p:ph type="dt" sz="half" idx="10"/>
          </p:nvPr>
        </p:nvSpPr>
        <p:spPr/>
        <p:txBody>
          <a:bodyPr/>
          <a:lstStyle/>
          <a:p>
            <a:fld id="{75B5460F-D31E-4BF1-97CB-71A2E7A77FE3}" type="datetimeFigureOut">
              <a:rPr lang="en-US" smtClean="0"/>
              <a:t>4/7/2024</a:t>
            </a:fld>
            <a:endParaRPr lang="en-US"/>
          </a:p>
        </p:txBody>
      </p:sp>
      <p:sp>
        <p:nvSpPr>
          <p:cNvPr id="8" name="Footer Placeholder 7">
            <a:extLst>
              <a:ext uri="{FF2B5EF4-FFF2-40B4-BE49-F238E27FC236}">
                <a16:creationId xmlns:a16="http://schemas.microsoft.com/office/drawing/2014/main" id="{B69857A1-B3D1-49B9-9B15-A6E9369F64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DD4333-6D9C-404C-BAF7-1AB018FDCE97}"/>
              </a:ext>
            </a:extLst>
          </p:cNvPr>
          <p:cNvSpPr>
            <a:spLocks noGrp="1"/>
          </p:cNvSpPr>
          <p:nvPr>
            <p:ph type="sldNum" sz="quarter" idx="12"/>
          </p:nvPr>
        </p:nvSpPr>
        <p:spPr/>
        <p:txBody>
          <a:bodyPr/>
          <a:lstStyle/>
          <a:p>
            <a:fld id="{7331706E-A404-4FD7-A276-08B1D843690A}" type="slidenum">
              <a:rPr lang="en-US" smtClean="0"/>
              <a:t>‹#›</a:t>
            </a:fld>
            <a:endParaRPr lang="en-US"/>
          </a:p>
        </p:txBody>
      </p:sp>
    </p:spTree>
    <p:extLst>
      <p:ext uri="{BB962C8B-B14F-4D97-AF65-F5344CB8AC3E}">
        <p14:creationId xmlns:p14="http://schemas.microsoft.com/office/powerpoint/2010/main" val="504255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44122-4244-4DA4-908C-B537DA727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378B23-720F-4BE0-9F75-4C2D7D4A7CC4}"/>
              </a:ext>
            </a:extLst>
          </p:cNvPr>
          <p:cNvSpPr>
            <a:spLocks noGrp="1"/>
          </p:cNvSpPr>
          <p:nvPr>
            <p:ph type="dt" sz="half" idx="10"/>
          </p:nvPr>
        </p:nvSpPr>
        <p:spPr/>
        <p:txBody>
          <a:bodyPr/>
          <a:lstStyle/>
          <a:p>
            <a:fld id="{75B5460F-D31E-4BF1-97CB-71A2E7A77FE3}" type="datetimeFigureOut">
              <a:rPr lang="en-US" smtClean="0"/>
              <a:t>4/7/2024</a:t>
            </a:fld>
            <a:endParaRPr lang="en-US"/>
          </a:p>
        </p:txBody>
      </p:sp>
      <p:sp>
        <p:nvSpPr>
          <p:cNvPr id="4" name="Footer Placeholder 3">
            <a:extLst>
              <a:ext uri="{FF2B5EF4-FFF2-40B4-BE49-F238E27FC236}">
                <a16:creationId xmlns:a16="http://schemas.microsoft.com/office/drawing/2014/main" id="{3E7F7F74-80D6-4221-A8DD-EC70127832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87DBA4-F92D-4CB8-8777-437B8B8DAF57}"/>
              </a:ext>
            </a:extLst>
          </p:cNvPr>
          <p:cNvSpPr>
            <a:spLocks noGrp="1"/>
          </p:cNvSpPr>
          <p:nvPr>
            <p:ph type="sldNum" sz="quarter" idx="12"/>
          </p:nvPr>
        </p:nvSpPr>
        <p:spPr/>
        <p:txBody>
          <a:bodyPr/>
          <a:lstStyle/>
          <a:p>
            <a:fld id="{7331706E-A404-4FD7-A276-08B1D843690A}" type="slidenum">
              <a:rPr lang="en-US" smtClean="0"/>
              <a:t>‹#›</a:t>
            </a:fld>
            <a:endParaRPr lang="en-US"/>
          </a:p>
        </p:txBody>
      </p:sp>
    </p:spTree>
    <p:extLst>
      <p:ext uri="{BB962C8B-B14F-4D97-AF65-F5344CB8AC3E}">
        <p14:creationId xmlns:p14="http://schemas.microsoft.com/office/powerpoint/2010/main" val="2135553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B9A595-93A4-4629-ACC8-14D572A3E578}"/>
              </a:ext>
            </a:extLst>
          </p:cNvPr>
          <p:cNvSpPr>
            <a:spLocks noGrp="1"/>
          </p:cNvSpPr>
          <p:nvPr>
            <p:ph type="dt" sz="half" idx="10"/>
          </p:nvPr>
        </p:nvSpPr>
        <p:spPr/>
        <p:txBody>
          <a:bodyPr/>
          <a:lstStyle/>
          <a:p>
            <a:fld id="{75B5460F-D31E-4BF1-97CB-71A2E7A77FE3}" type="datetimeFigureOut">
              <a:rPr lang="en-US" smtClean="0"/>
              <a:t>4/7/2024</a:t>
            </a:fld>
            <a:endParaRPr lang="en-US"/>
          </a:p>
        </p:txBody>
      </p:sp>
      <p:sp>
        <p:nvSpPr>
          <p:cNvPr id="3" name="Footer Placeholder 2">
            <a:extLst>
              <a:ext uri="{FF2B5EF4-FFF2-40B4-BE49-F238E27FC236}">
                <a16:creationId xmlns:a16="http://schemas.microsoft.com/office/drawing/2014/main" id="{83DDE8B3-F1E4-4725-ADE9-D8FAE586DB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14EA0B-99FB-4665-8937-10609CD23FE2}"/>
              </a:ext>
            </a:extLst>
          </p:cNvPr>
          <p:cNvSpPr>
            <a:spLocks noGrp="1"/>
          </p:cNvSpPr>
          <p:nvPr>
            <p:ph type="sldNum" sz="quarter" idx="12"/>
          </p:nvPr>
        </p:nvSpPr>
        <p:spPr/>
        <p:txBody>
          <a:bodyPr/>
          <a:lstStyle/>
          <a:p>
            <a:fld id="{7331706E-A404-4FD7-A276-08B1D843690A}" type="slidenum">
              <a:rPr lang="en-US" smtClean="0"/>
              <a:t>‹#›</a:t>
            </a:fld>
            <a:endParaRPr lang="en-US"/>
          </a:p>
        </p:txBody>
      </p:sp>
    </p:spTree>
    <p:extLst>
      <p:ext uri="{BB962C8B-B14F-4D97-AF65-F5344CB8AC3E}">
        <p14:creationId xmlns:p14="http://schemas.microsoft.com/office/powerpoint/2010/main" val="317282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AB87A-3956-4682-BA79-DBAD59B857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EF4993-8B76-40AB-BAA8-EE1E0B43A8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4D7C54-F64E-4A6D-9769-480B92A30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AFAD5F-0FEE-4B44-8438-103FF31447CC}"/>
              </a:ext>
            </a:extLst>
          </p:cNvPr>
          <p:cNvSpPr>
            <a:spLocks noGrp="1"/>
          </p:cNvSpPr>
          <p:nvPr>
            <p:ph type="dt" sz="half" idx="10"/>
          </p:nvPr>
        </p:nvSpPr>
        <p:spPr/>
        <p:txBody>
          <a:bodyPr/>
          <a:lstStyle/>
          <a:p>
            <a:fld id="{75B5460F-D31E-4BF1-97CB-71A2E7A77FE3}" type="datetimeFigureOut">
              <a:rPr lang="en-US" smtClean="0"/>
              <a:t>4/7/2024</a:t>
            </a:fld>
            <a:endParaRPr lang="en-US"/>
          </a:p>
        </p:txBody>
      </p:sp>
      <p:sp>
        <p:nvSpPr>
          <p:cNvPr id="6" name="Footer Placeholder 5">
            <a:extLst>
              <a:ext uri="{FF2B5EF4-FFF2-40B4-BE49-F238E27FC236}">
                <a16:creationId xmlns:a16="http://schemas.microsoft.com/office/drawing/2014/main" id="{38D0053F-160D-4B94-9121-52F5006B5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8BCCF5-C358-45B9-97DE-3962EFE2F895}"/>
              </a:ext>
            </a:extLst>
          </p:cNvPr>
          <p:cNvSpPr>
            <a:spLocks noGrp="1"/>
          </p:cNvSpPr>
          <p:nvPr>
            <p:ph type="sldNum" sz="quarter" idx="12"/>
          </p:nvPr>
        </p:nvSpPr>
        <p:spPr/>
        <p:txBody>
          <a:bodyPr/>
          <a:lstStyle/>
          <a:p>
            <a:fld id="{7331706E-A404-4FD7-A276-08B1D843690A}" type="slidenum">
              <a:rPr lang="en-US" smtClean="0"/>
              <a:t>‹#›</a:t>
            </a:fld>
            <a:endParaRPr lang="en-US"/>
          </a:p>
        </p:txBody>
      </p:sp>
    </p:spTree>
    <p:extLst>
      <p:ext uri="{BB962C8B-B14F-4D97-AF65-F5344CB8AC3E}">
        <p14:creationId xmlns:p14="http://schemas.microsoft.com/office/powerpoint/2010/main" val="4267033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164DC-DE19-4744-B5A2-B777A9123D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E66807-CC8D-4DD0-B41C-336A3A32AC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12DBF8-EDE5-4E02-ABCF-FD6655233B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B4E62A4-C10C-4212-9E88-A38608262138}"/>
              </a:ext>
            </a:extLst>
          </p:cNvPr>
          <p:cNvSpPr>
            <a:spLocks noGrp="1"/>
          </p:cNvSpPr>
          <p:nvPr>
            <p:ph type="dt" sz="half" idx="10"/>
          </p:nvPr>
        </p:nvSpPr>
        <p:spPr/>
        <p:txBody>
          <a:bodyPr/>
          <a:lstStyle/>
          <a:p>
            <a:fld id="{75B5460F-D31E-4BF1-97CB-71A2E7A77FE3}" type="datetimeFigureOut">
              <a:rPr lang="en-US" smtClean="0"/>
              <a:t>4/7/2024</a:t>
            </a:fld>
            <a:endParaRPr lang="en-US"/>
          </a:p>
        </p:txBody>
      </p:sp>
      <p:sp>
        <p:nvSpPr>
          <p:cNvPr id="6" name="Footer Placeholder 5">
            <a:extLst>
              <a:ext uri="{FF2B5EF4-FFF2-40B4-BE49-F238E27FC236}">
                <a16:creationId xmlns:a16="http://schemas.microsoft.com/office/drawing/2014/main" id="{8DAA2FBA-59A7-442D-98F4-6BE1127A40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6C14C2-5DCD-468F-B71E-B5A7E8CE19B2}"/>
              </a:ext>
            </a:extLst>
          </p:cNvPr>
          <p:cNvSpPr>
            <a:spLocks noGrp="1"/>
          </p:cNvSpPr>
          <p:nvPr>
            <p:ph type="sldNum" sz="quarter" idx="12"/>
          </p:nvPr>
        </p:nvSpPr>
        <p:spPr/>
        <p:txBody>
          <a:bodyPr/>
          <a:lstStyle/>
          <a:p>
            <a:fld id="{7331706E-A404-4FD7-A276-08B1D843690A}" type="slidenum">
              <a:rPr lang="en-US" smtClean="0"/>
              <a:t>‹#›</a:t>
            </a:fld>
            <a:endParaRPr lang="en-US"/>
          </a:p>
        </p:txBody>
      </p:sp>
    </p:spTree>
    <p:extLst>
      <p:ext uri="{BB962C8B-B14F-4D97-AF65-F5344CB8AC3E}">
        <p14:creationId xmlns:p14="http://schemas.microsoft.com/office/powerpoint/2010/main" val="2267371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10C9E6-CC2E-44B5-8DFB-F2ECB0539A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E81C09-5C5D-465F-B753-F4847664BA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F926A2-AF02-4FEC-A970-B64D2DFC36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B5460F-D31E-4BF1-97CB-71A2E7A77FE3}" type="datetimeFigureOut">
              <a:rPr lang="en-US" smtClean="0"/>
              <a:t>4/7/2024</a:t>
            </a:fld>
            <a:endParaRPr lang="en-US"/>
          </a:p>
        </p:txBody>
      </p:sp>
      <p:sp>
        <p:nvSpPr>
          <p:cNvPr id="5" name="Footer Placeholder 4">
            <a:extLst>
              <a:ext uri="{FF2B5EF4-FFF2-40B4-BE49-F238E27FC236}">
                <a16:creationId xmlns:a16="http://schemas.microsoft.com/office/drawing/2014/main" id="{B07B0600-E88D-4AF8-98A9-1CCD61D94E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A6B97F-3A52-44D3-A1B9-495F119EE7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31706E-A404-4FD7-A276-08B1D843690A}" type="slidenum">
              <a:rPr lang="en-US" smtClean="0"/>
              <a:t>‹#›</a:t>
            </a:fld>
            <a:endParaRPr lang="en-US"/>
          </a:p>
        </p:txBody>
      </p:sp>
    </p:spTree>
    <p:extLst>
      <p:ext uri="{BB962C8B-B14F-4D97-AF65-F5344CB8AC3E}">
        <p14:creationId xmlns:p14="http://schemas.microsoft.com/office/powerpoint/2010/main" val="3648912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3A914-6525-482B-BF1D-B49DA9EA9C13}"/>
              </a:ext>
            </a:extLst>
          </p:cNvPr>
          <p:cNvSpPr>
            <a:spLocks noGrp="1"/>
          </p:cNvSpPr>
          <p:nvPr>
            <p:ph type="title"/>
          </p:nvPr>
        </p:nvSpPr>
        <p:spPr>
          <a:xfrm>
            <a:off x="918099" y="-103695"/>
            <a:ext cx="10515600" cy="658224"/>
          </a:xfrm>
        </p:spPr>
        <p:txBody>
          <a:bodyPr>
            <a:normAutofit/>
          </a:bodyPr>
          <a:lstStyle/>
          <a:p>
            <a:pPr algn="ctr"/>
            <a:r>
              <a:rPr lang="en-US" sz="2000" b="1">
                <a:latin typeface="Arial" panose="020B0604020202020204" pitchFamily="34" charset="0"/>
                <a:cs typeface="Arial" panose="020B0604020202020204" pitchFamily="34" charset="0"/>
              </a:rPr>
              <a:t>G</a:t>
            </a:r>
            <a:r>
              <a:rPr lang="vi-VN" sz="2000" b="1">
                <a:latin typeface="Arial" panose="020B0604020202020204" pitchFamily="34" charset="0"/>
                <a:cs typeface="Arial" panose="020B0604020202020204" pitchFamily="34" charset="0"/>
              </a:rPr>
              <a:t>Ư</a:t>
            </a:r>
            <a:r>
              <a:rPr lang="en-US" sz="2000" b="1">
                <a:latin typeface="Arial" panose="020B0604020202020204" pitchFamily="34" charset="0"/>
                <a:cs typeface="Arial" panose="020B0604020202020204" pitchFamily="34" charset="0"/>
              </a:rPr>
              <a:t>ƠNG THÁNH GIA</a:t>
            </a:r>
            <a:endParaRPr lang="en-US" sz="20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418BB66-B0D9-47E3-BC2F-1478726D01B2}"/>
              </a:ext>
            </a:extLst>
          </p:cNvPr>
          <p:cNvSpPr>
            <a:spLocks noGrp="1"/>
          </p:cNvSpPr>
          <p:nvPr>
            <p:ph idx="1"/>
          </p:nvPr>
        </p:nvSpPr>
        <p:spPr>
          <a:xfrm>
            <a:off x="254524" y="556574"/>
            <a:ext cx="11660958" cy="4351338"/>
          </a:xfrm>
        </p:spPr>
        <p:txBody>
          <a:bodyPr>
            <a:noAutofit/>
          </a:bodyPr>
          <a:lstStyle/>
          <a:p>
            <a:pPr marL="0" indent="0" algn="just">
              <a:buNone/>
            </a:pPr>
            <a:r>
              <a:rPr lang="vi-VN" sz="5400" b="1" dirty="0"/>
              <a:t>ĐK. Muôn tiếng ca vang lừng hòa lời ngợi khen Gia Đình Thánh. Gương Thánh Gia rạng ngời xuống cho đời tỏa sáng ngàn nơi. Muôn phúc ân dư đầy tình diệu huyền hôm nay đã thấy. Xin Chúa cho muôn nhà khắp gia đình hạnh phúc nở hoa.</a:t>
            </a:r>
            <a:endParaRPr lang="en-US" sz="5400" b="1" dirty="0"/>
          </a:p>
        </p:txBody>
      </p:sp>
    </p:spTree>
    <p:extLst>
      <p:ext uri="{BB962C8B-B14F-4D97-AF65-F5344CB8AC3E}">
        <p14:creationId xmlns:p14="http://schemas.microsoft.com/office/powerpoint/2010/main" val="2698993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C52973-37D4-44C5-B7D4-60FC47D03DCC}"/>
              </a:ext>
            </a:extLst>
          </p:cNvPr>
          <p:cNvSpPr>
            <a:spLocks noGrp="1"/>
          </p:cNvSpPr>
          <p:nvPr>
            <p:ph idx="1"/>
          </p:nvPr>
        </p:nvSpPr>
        <p:spPr>
          <a:xfrm>
            <a:off x="263950" y="614573"/>
            <a:ext cx="11660957" cy="5901755"/>
          </a:xfrm>
        </p:spPr>
        <p:txBody>
          <a:bodyPr>
            <a:noAutofit/>
          </a:bodyPr>
          <a:lstStyle/>
          <a:p>
            <a:pPr marL="0" indent="0" algn="just">
              <a:buNone/>
            </a:pPr>
            <a:r>
              <a:rPr lang="vi-VN" sz="6000" b="1" dirty="0"/>
              <a:t>1. Tiếng hát con nguyện bay cao như khói hương thơm dạt dào tôn vinh gương tuyệt Thánh hiển vinh trên Thiên Đình. Cho nhân loại hằng noi theo tình Mẹ Cha luôn thắm thiết ủ ấp con ngoan hiền.</a:t>
            </a:r>
            <a:endParaRPr lang="en-US" sz="6000" b="1" dirty="0"/>
          </a:p>
        </p:txBody>
      </p:sp>
    </p:spTree>
    <p:extLst>
      <p:ext uri="{BB962C8B-B14F-4D97-AF65-F5344CB8AC3E}">
        <p14:creationId xmlns:p14="http://schemas.microsoft.com/office/powerpoint/2010/main" val="147471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3A914-6525-482B-BF1D-B49DA9EA9C13}"/>
              </a:ext>
            </a:extLst>
          </p:cNvPr>
          <p:cNvSpPr>
            <a:spLocks noGrp="1"/>
          </p:cNvSpPr>
          <p:nvPr>
            <p:ph type="title"/>
          </p:nvPr>
        </p:nvSpPr>
        <p:spPr>
          <a:xfrm>
            <a:off x="918099" y="-103695"/>
            <a:ext cx="10515600" cy="658224"/>
          </a:xfrm>
        </p:spPr>
        <p:txBody>
          <a:bodyPr>
            <a:normAutofit/>
          </a:bodyPr>
          <a:lstStyle/>
          <a:p>
            <a:pPr algn="ctr"/>
            <a:r>
              <a:rPr lang="en-US" sz="2000" b="1">
                <a:latin typeface="Arial" panose="020B0604020202020204" pitchFamily="34" charset="0"/>
                <a:cs typeface="Arial" panose="020B0604020202020204" pitchFamily="34" charset="0"/>
              </a:rPr>
              <a:t>G</a:t>
            </a:r>
            <a:r>
              <a:rPr lang="vi-VN" sz="2000" b="1">
                <a:latin typeface="Arial" panose="020B0604020202020204" pitchFamily="34" charset="0"/>
                <a:cs typeface="Arial" panose="020B0604020202020204" pitchFamily="34" charset="0"/>
              </a:rPr>
              <a:t>Ư</a:t>
            </a:r>
            <a:r>
              <a:rPr lang="en-US" sz="2000" b="1">
                <a:latin typeface="Arial" panose="020B0604020202020204" pitchFamily="34" charset="0"/>
                <a:cs typeface="Arial" panose="020B0604020202020204" pitchFamily="34" charset="0"/>
              </a:rPr>
              <a:t>ƠNG THÁNH GIA</a:t>
            </a:r>
            <a:endParaRPr lang="en-US" sz="20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418BB66-B0D9-47E3-BC2F-1478726D01B2}"/>
              </a:ext>
            </a:extLst>
          </p:cNvPr>
          <p:cNvSpPr>
            <a:spLocks noGrp="1"/>
          </p:cNvSpPr>
          <p:nvPr>
            <p:ph idx="1"/>
          </p:nvPr>
        </p:nvSpPr>
        <p:spPr>
          <a:xfrm>
            <a:off x="254524" y="556574"/>
            <a:ext cx="11660958" cy="4351338"/>
          </a:xfrm>
        </p:spPr>
        <p:txBody>
          <a:bodyPr>
            <a:noAutofit/>
          </a:bodyPr>
          <a:lstStyle/>
          <a:p>
            <a:pPr marL="0" indent="0" algn="just">
              <a:buNone/>
            </a:pPr>
            <a:r>
              <a:rPr lang="vi-VN" sz="5400" b="1" dirty="0"/>
              <a:t>ĐK. Muôn tiếng ca vang lừng hòa lời ngợi khen Gia Đình Thánh. Gương Thánh Gia rạng ngời xuống cho đời tỏa sáng ngàn nơi. Muôn phúc ân dư đầy tình diệu huyền hôm nay đã thấy. Xin Chúa cho muôn nhà khắp gia đình hạnh phúc nở hoa.</a:t>
            </a:r>
            <a:endParaRPr lang="en-US" sz="5400" b="1" dirty="0"/>
          </a:p>
        </p:txBody>
      </p:sp>
    </p:spTree>
    <p:extLst>
      <p:ext uri="{BB962C8B-B14F-4D97-AF65-F5344CB8AC3E}">
        <p14:creationId xmlns:p14="http://schemas.microsoft.com/office/powerpoint/2010/main" val="2833142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738FC-0315-4D15-B758-D317BE404C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38768F-6A69-4471-9D8F-304D6F4C1723}"/>
              </a:ext>
            </a:extLst>
          </p:cNvPr>
          <p:cNvSpPr>
            <a:spLocks noGrp="1"/>
          </p:cNvSpPr>
          <p:nvPr>
            <p:ph idx="1"/>
          </p:nvPr>
        </p:nvSpPr>
        <p:spPr>
          <a:xfrm>
            <a:off x="273377" y="374552"/>
            <a:ext cx="11736372" cy="6858000"/>
          </a:xfrm>
        </p:spPr>
        <p:txBody>
          <a:bodyPr>
            <a:normAutofit lnSpcReduction="10000"/>
          </a:bodyPr>
          <a:lstStyle/>
          <a:p>
            <a:pPr marL="0" indent="0" algn="just">
              <a:buNone/>
            </a:pPr>
            <a:r>
              <a:rPr lang="vi-VN" sz="6600" dirty="0"/>
              <a:t> </a:t>
            </a:r>
            <a:r>
              <a:rPr lang="vi-VN" sz="6600" b="1" dirty="0"/>
              <a:t>2. Phúc đức gia đình êm vui trên dưới ăn ở thuận hòa như thông xanh trổ lá tốt xinh trên cây cành. Cho muôn đời rạng danh thơm hưởng lộc vinh quang Nước Chúa là Thánh Gia gương lành.</a:t>
            </a:r>
            <a:endParaRPr lang="en-US" sz="6600" b="1" dirty="0"/>
          </a:p>
        </p:txBody>
      </p:sp>
    </p:spTree>
    <p:extLst>
      <p:ext uri="{BB962C8B-B14F-4D97-AF65-F5344CB8AC3E}">
        <p14:creationId xmlns:p14="http://schemas.microsoft.com/office/powerpoint/2010/main" val="1451747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3A914-6525-482B-BF1D-B49DA9EA9C13}"/>
              </a:ext>
            </a:extLst>
          </p:cNvPr>
          <p:cNvSpPr>
            <a:spLocks noGrp="1"/>
          </p:cNvSpPr>
          <p:nvPr>
            <p:ph type="title"/>
          </p:nvPr>
        </p:nvSpPr>
        <p:spPr>
          <a:xfrm>
            <a:off x="918099" y="-103695"/>
            <a:ext cx="10515600" cy="658224"/>
          </a:xfrm>
        </p:spPr>
        <p:txBody>
          <a:bodyPr>
            <a:normAutofit/>
          </a:bodyPr>
          <a:lstStyle/>
          <a:p>
            <a:pPr algn="ctr"/>
            <a:r>
              <a:rPr lang="en-US" sz="2000" b="1">
                <a:latin typeface="Arial" panose="020B0604020202020204" pitchFamily="34" charset="0"/>
                <a:cs typeface="Arial" panose="020B0604020202020204" pitchFamily="34" charset="0"/>
              </a:rPr>
              <a:t>G</a:t>
            </a:r>
            <a:r>
              <a:rPr lang="vi-VN" sz="2000" b="1">
                <a:latin typeface="Arial" panose="020B0604020202020204" pitchFamily="34" charset="0"/>
                <a:cs typeface="Arial" panose="020B0604020202020204" pitchFamily="34" charset="0"/>
              </a:rPr>
              <a:t>Ư</a:t>
            </a:r>
            <a:r>
              <a:rPr lang="en-US" sz="2000" b="1">
                <a:latin typeface="Arial" panose="020B0604020202020204" pitchFamily="34" charset="0"/>
                <a:cs typeface="Arial" panose="020B0604020202020204" pitchFamily="34" charset="0"/>
              </a:rPr>
              <a:t>ƠNG THÁNH GIA</a:t>
            </a:r>
            <a:endParaRPr lang="en-US" sz="20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418BB66-B0D9-47E3-BC2F-1478726D01B2}"/>
              </a:ext>
            </a:extLst>
          </p:cNvPr>
          <p:cNvSpPr>
            <a:spLocks noGrp="1"/>
          </p:cNvSpPr>
          <p:nvPr>
            <p:ph idx="1"/>
          </p:nvPr>
        </p:nvSpPr>
        <p:spPr>
          <a:xfrm>
            <a:off x="254524" y="556574"/>
            <a:ext cx="11660958" cy="4351338"/>
          </a:xfrm>
        </p:spPr>
        <p:txBody>
          <a:bodyPr>
            <a:noAutofit/>
          </a:bodyPr>
          <a:lstStyle/>
          <a:p>
            <a:pPr marL="0" indent="0" algn="just">
              <a:buNone/>
            </a:pPr>
            <a:r>
              <a:rPr lang="vi-VN" sz="5400" b="1" dirty="0"/>
              <a:t>ĐK. Muôn tiếng ca vang lừng hòa lời ngợi khen Gia Đình Thánh. Gương Thánh Gia rạng ngời xuống cho đời tỏa sáng ngàn nơi. Muôn phúc ân dư đầy tình diệu huyền hôm nay đã thấy. Xin Chúa cho muôn nhà khắp gia đình hạnh phúc nở hoa.</a:t>
            </a:r>
            <a:endParaRPr lang="en-US" sz="5400" b="1" dirty="0"/>
          </a:p>
        </p:txBody>
      </p:sp>
    </p:spTree>
    <p:extLst>
      <p:ext uri="{BB962C8B-B14F-4D97-AF65-F5344CB8AC3E}">
        <p14:creationId xmlns:p14="http://schemas.microsoft.com/office/powerpoint/2010/main" val="3467200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264</Words>
  <Application>Microsoft Office PowerPoint</Application>
  <PresentationFormat>Widescreen</PresentationFormat>
  <Paragraphs>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GƯƠNG THÁNH GIA</vt:lpstr>
      <vt:lpstr>PowerPoint Presentation</vt:lpstr>
      <vt:lpstr>GƯƠNG THÁNH GIA</vt:lpstr>
      <vt:lpstr>PowerPoint Presentation</vt:lpstr>
      <vt:lpstr>GƯƠNG THÁNH GIA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Nhập lễ : Gương Thánh Gia</dc:title>
  <dc:creator>DO PHUONG</dc:creator>
  <cp:lastModifiedBy>ANHBAO IT</cp:lastModifiedBy>
  <cp:revision>2</cp:revision>
  <dcterms:created xsi:type="dcterms:W3CDTF">2018-12-28T23:41:23Z</dcterms:created>
  <dcterms:modified xsi:type="dcterms:W3CDTF">2024-04-07T13:35:38Z</dcterms:modified>
</cp:coreProperties>
</file>