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62" r:id="rId5"/>
    <p:sldId id="263" r:id="rId6"/>
    <p:sldId id="260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A24C-C1EA-40DA-904E-A367E3D6D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6E9FC-DED4-47CD-93BA-532824AA2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5AF5-80EF-4211-8573-37448140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B53C7-B0E1-4DB6-8F1A-A8449021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E8BF7-B53D-4234-8919-4FAF57E5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7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B548-DF95-4895-91C8-F5F248C7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6E77-2278-4229-8B4D-63230A1EA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4397-5583-4CC1-8B22-DFAF4FAA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90D9C-BDBA-4CC5-ADD5-E6B4AF733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9FDC-B39C-4255-9C87-08AA8BE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0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E0B99-D31F-423C-A7C6-237336D94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442BF-7217-489D-AE73-4CD70F39A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D47F8-E81E-44A9-8ECA-89459FAB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EB8D0-B198-400D-A5E3-8C148A7E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5339-CBA2-426D-B5A9-107359B6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7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6B49-E10B-4717-B40D-36A1E903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E8CD4-B8DF-41E3-9C2D-7FD2EC3E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8FFEA-D7D7-420B-A712-35DF4F8FF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7EF03-36B5-49E9-9FDF-163CB240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E1A6B-5E19-4D73-AD1A-3DF8DDC5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4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59E0-D9AA-4BF0-AF65-0E469176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6098E-ABA5-43DE-9219-2C125E1D9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4C47-949D-4F61-9ACB-96BAB5BB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F7BB-6924-4A15-A831-5E028BA5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A1E04-DFEA-41B2-8DC2-E6111085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7277-CE20-42F9-98F5-2EE8CA75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EA4B-9D39-40FD-AEDC-559063BFE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8D381-E403-4AF8-AF96-3E9C5BF99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EA76-450A-46BB-A8E3-A81D516B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8E226-BB93-4148-B36D-0B7E7CC7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7BA16-E99D-4F25-8A0E-7D24994A9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5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C251-F8C0-4B7F-8744-C89081FDA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95889-D82B-4B7C-9CC3-82D9E59E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D6BB6-2E86-43DF-A749-E4323C7D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36038-1F5A-426C-B49C-B3842BFDF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F7971-2BDB-434B-8AEA-B62393B601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7CD5-9D55-4FF0-B4B2-CA4D72E2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00AF9-CA7E-4E0E-AC20-F87F486D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99F0BA-7A75-4384-822E-E6A64458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1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1925-77E1-48E0-8BD2-1C2B4366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E71067-07CA-4F90-9B32-C72CFB39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0ABE-5ED9-4261-ADD8-FCAE26E7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4036D-C1A3-4F38-AFA3-C00D79F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5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1D92E-9E79-40D2-B5B7-F4172497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9AB02-15A4-41D7-A60A-C71BAA24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894B5-23B5-4C7A-A2E7-3E7607A2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6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158B-1DF9-4F9C-8227-9DF06C6D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550E-B697-4A8A-8D0A-518BCCED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FB54BA-D365-4C25-8F1D-765EDDEA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BD9B9-8EBA-4E97-BEA3-CE25865E2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74B8C-1F1E-44F0-9442-56EF7121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D490-A658-4802-BF83-69C2715F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76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845B4-5CE1-41B0-8F4E-7D7CB8D68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29CDF7-BD67-46F5-AEEB-528991977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2EE31-5E36-4FD7-B38B-0E1F1A7D3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B6E5F-99B1-4CD8-AF50-59972171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DF16E-5391-429D-938D-ACA8BCA4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92FD0-A57E-4427-AF3A-3A4B8F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C9B6B-3EAD-49BE-9091-918D5809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3FA9-AD22-43DE-B4D6-9728D444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4DD6E-075A-4B1D-B9F0-7F98D2FB7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3EBFB-6D66-433C-B158-4341DE2BC513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04F0E-885E-4AED-96CC-97041BA44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A6DE-3B7E-41D0-B190-2EB7F6F07A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61E64-E33B-4404-AD5D-69C4C54D3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1CA-44AF-4782-989B-8CE85D7E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405994"/>
            <a:ext cx="11500702" cy="6446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Đêm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đông lạnh lẽo Chúa sinh ra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đờ</a:t>
            </a: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Chúa sinh ra đời nằm trong hang đá nơi máng lừa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Trong hang Belem ánh sáng tỏa ra tưng bừng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Nghe trên không trung tiếng hát Thiên Thần vang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lừng</a:t>
            </a: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E94A2-BA1D-45CE-A867-FF7E8993843C}"/>
              </a:ext>
            </a:extLst>
          </p:cNvPr>
          <p:cNvSpPr txBox="1"/>
          <p:nvPr/>
        </p:nvSpPr>
        <p:spPr>
          <a:xfrm>
            <a:off x="5164207" y="3666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HANG BÊ-LEM</a:t>
            </a:r>
          </a:p>
        </p:txBody>
      </p:sp>
    </p:spTree>
    <p:extLst>
      <p:ext uri="{BB962C8B-B14F-4D97-AF65-F5344CB8AC3E}">
        <p14:creationId xmlns:p14="http://schemas.microsoft.com/office/powerpoint/2010/main" val="349761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7EB1-D317-4D5F-B0F3-70371144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1CA-44AF-4782-989B-8CE85D7E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424847"/>
            <a:ext cx="11623250" cy="6446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Đàn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hát (déo dắt tiếng hát)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Xướng ca (dư âm vang xa)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Đây Chúa Thiên Toà giáng sinh vì ta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Người hỡi (hãy kíp bước tới)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Đến xem (nơi hang Belem)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Ôi Chúa giáng sinh khó khăn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thấp hèn</a:t>
            </a:r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83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3A61-27AC-45DC-A90E-7D1E2145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452489"/>
            <a:ext cx="11321592" cy="6176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200" b="1" dirty="0"/>
              <a:t>1.</a:t>
            </a:r>
            <a:r>
              <a:rPr lang="en-US" sz="6200" b="1" dirty="0"/>
              <a:t> </a:t>
            </a:r>
            <a:r>
              <a:rPr lang="vi-VN" sz="6200" b="1" dirty="0"/>
              <a:t>Nửa đêm Thiên Chúa giáng sinh ra chốn dương trần</a:t>
            </a:r>
            <a:r>
              <a:rPr lang="en-US" sz="6200" b="1" dirty="0"/>
              <a:t>. </a:t>
            </a:r>
            <a:r>
              <a:rPr lang="vi-VN" sz="6200" b="1" dirty="0"/>
              <a:t>Người đem ân phúc xuống cho muôn dân lầm than</a:t>
            </a:r>
            <a:r>
              <a:rPr lang="en-US" sz="6200" b="1" dirty="0"/>
              <a:t>. </a:t>
            </a:r>
            <a:r>
              <a:rPr lang="vi-VN" sz="6200" b="1" dirty="0"/>
              <a:t>Nơi hang Belem Thiên Thần xướng ca</a:t>
            </a:r>
            <a:r>
              <a:rPr lang="en-US" sz="6200" b="1" dirty="0"/>
              <a:t>. </a:t>
            </a:r>
            <a:r>
              <a:rPr lang="vi-VN" sz="6200" b="1" dirty="0"/>
              <a:t>Thiên Chúa vinh danh chúng nhân an hoà</a:t>
            </a:r>
            <a:br>
              <a:rPr lang="vi-VN" sz="6200" b="1" dirty="0"/>
            </a:br>
            <a:br>
              <a:rPr lang="vi-VN" sz="6200" b="1" dirty="0"/>
            </a:br>
            <a:endParaRPr lang="en-US" sz="6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237EC-3932-450A-BFBB-0794083258F5}"/>
              </a:ext>
            </a:extLst>
          </p:cNvPr>
          <p:cNvSpPr txBox="1"/>
          <p:nvPr/>
        </p:nvSpPr>
        <p:spPr>
          <a:xfrm>
            <a:off x="5164207" y="3666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HANG BÊ-LEM</a:t>
            </a:r>
          </a:p>
        </p:txBody>
      </p:sp>
    </p:spTree>
    <p:extLst>
      <p:ext uri="{BB962C8B-B14F-4D97-AF65-F5344CB8AC3E}">
        <p14:creationId xmlns:p14="http://schemas.microsoft.com/office/powerpoint/2010/main" val="324986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1CA-44AF-4782-989B-8CE85D7E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405994"/>
            <a:ext cx="11500702" cy="6446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Đêm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đông lạnh lẽo Chúa sinh ra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đờ</a:t>
            </a: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Chúa sinh ra đời nằm trong hang đá nơi máng lừa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Trong hang Belem ánh sáng tỏa ra tưng bừng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Nghe trên không trung tiếng hát Thiên Thần vang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lừng</a:t>
            </a: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8745B-B7EF-4701-AB6D-40429FD2A0A1}"/>
              </a:ext>
            </a:extLst>
          </p:cNvPr>
          <p:cNvSpPr txBox="1"/>
          <p:nvPr/>
        </p:nvSpPr>
        <p:spPr>
          <a:xfrm>
            <a:off x="5164207" y="3666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HANG BÊ-LEM</a:t>
            </a:r>
          </a:p>
        </p:txBody>
      </p:sp>
    </p:spTree>
    <p:extLst>
      <p:ext uri="{BB962C8B-B14F-4D97-AF65-F5344CB8AC3E}">
        <p14:creationId xmlns:p14="http://schemas.microsoft.com/office/powerpoint/2010/main" val="322228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7EB1-D317-4D5F-B0F3-70371144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1CA-44AF-4782-989B-8CE85D7E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424847"/>
            <a:ext cx="11623250" cy="6446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Đàn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hát (déo dắt tiếng hát)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Xướng ca (dư âm vang xa)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Đây Chúa Thiên Toà giáng sinh vì ta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Người hỡi (hãy kíp bước tới)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Đến xem (nơi hang Belem)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Ôi Chúa giáng sinh khó khăn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thấp hèn</a:t>
            </a:r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5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0F7C1-66F5-453F-A187-D8E842E94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657356"/>
            <a:ext cx="11455452" cy="641741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vi-VN" sz="7200" b="1" dirty="0"/>
              <a:t>2.</a:t>
            </a:r>
            <a:r>
              <a:rPr lang="en-US" sz="7200" b="1" dirty="0"/>
              <a:t> </a:t>
            </a:r>
            <a:r>
              <a:rPr lang="vi-VN" sz="7200" b="1" dirty="0"/>
              <a:t>Nửa đêm Thiên Chúa giáng sinh ra chốn gian trần</a:t>
            </a:r>
            <a:r>
              <a:rPr lang="en-US" sz="7200" b="1" dirty="0"/>
              <a:t>. </a:t>
            </a:r>
            <a:r>
              <a:rPr lang="vi-VN" sz="7200" b="1" dirty="0"/>
              <a:t>Người đem ân phúc xuống cho muôn dân lầm than</a:t>
            </a:r>
            <a:r>
              <a:rPr lang="en-US" sz="7200" b="1" dirty="0"/>
              <a:t>. </a:t>
            </a:r>
            <a:r>
              <a:rPr lang="vi-VN" sz="7200" b="1" dirty="0"/>
              <a:t>Nơi hang Belem chiên lừa thở hơi</a:t>
            </a:r>
            <a:r>
              <a:rPr lang="en-US" sz="7200" b="1" dirty="0"/>
              <a:t>. </a:t>
            </a:r>
            <a:r>
              <a:rPr lang="vi-VN" sz="7200" b="1" dirty="0"/>
              <a:t>Tan giá đêm đông ấm thân con người</a:t>
            </a:r>
            <a:r>
              <a:rPr lang="en-US" sz="7200" b="1" dirty="0"/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07081-0845-4A69-84ED-B8D7B68EFA4B}"/>
              </a:ext>
            </a:extLst>
          </p:cNvPr>
          <p:cNvSpPr txBox="1"/>
          <p:nvPr/>
        </p:nvSpPr>
        <p:spPr>
          <a:xfrm>
            <a:off x="5164207" y="3666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HANG BÊ-LEM</a:t>
            </a:r>
          </a:p>
        </p:txBody>
      </p:sp>
    </p:spTree>
    <p:extLst>
      <p:ext uri="{BB962C8B-B14F-4D97-AF65-F5344CB8AC3E}">
        <p14:creationId xmlns:p14="http://schemas.microsoft.com/office/powerpoint/2010/main" val="283402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1CA-44AF-4782-989B-8CE85D7E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11" y="405994"/>
            <a:ext cx="11500702" cy="6446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ĐK: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Đêm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đông lạnh lẽo Chúa sinh ra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đờ</a:t>
            </a: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Chúa sinh ra đời nằm trong hang đá nơi máng lừa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Trong hang Belem ánh sáng tỏa ra tưng bừng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Nghe trên không trung tiếng hát Thiên Thần vang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lừng</a:t>
            </a:r>
            <a:r>
              <a:rPr lang="en-US" sz="6400" b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D3894-9321-490D-8961-1DFF6EE19E45}"/>
              </a:ext>
            </a:extLst>
          </p:cNvPr>
          <p:cNvSpPr txBox="1"/>
          <p:nvPr/>
        </p:nvSpPr>
        <p:spPr>
          <a:xfrm>
            <a:off x="5164207" y="36662"/>
            <a:ext cx="181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HANG BÊ-LEM</a:t>
            </a:r>
          </a:p>
        </p:txBody>
      </p:sp>
    </p:spTree>
    <p:extLst>
      <p:ext uri="{BB962C8B-B14F-4D97-AF65-F5344CB8AC3E}">
        <p14:creationId xmlns:p14="http://schemas.microsoft.com/office/powerpoint/2010/main" val="369350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7EB1-D317-4D5F-B0F3-703711444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7D1CA-44AF-4782-989B-8CE85D7E7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424847"/>
            <a:ext cx="11623250" cy="64464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Đàn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hát (déo dắt tiếng hát)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Xướng ca (dư âm vang xa)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Đây Chúa Thiên Toà giáng sinh vì ta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Người hỡi (hãy kíp bước tới)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Đến xem (nơi hang Belem)</a:t>
            </a:r>
            <a:r>
              <a:rPr lang="en-US" sz="6400" b="1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r>
              <a:rPr lang="vi-VN" sz="6400" b="1" dirty="0">
                <a:latin typeface="Arial" panose="020B0604020202020204" pitchFamily="34" charset="0"/>
                <a:cs typeface="Arial" panose="020B0604020202020204" pitchFamily="34" charset="0"/>
              </a:rPr>
              <a:t>Ôi Chúa giáng sinh khó khăn </a:t>
            </a:r>
            <a:r>
              <a:rPr lang="vi-VN" sz="6400" b="1">
                <a:latin typeface="Arial" panose="020B0604020202020204" pitchFamily="34" charset="0"/>
                <a:cs typeface="Arial" panose="020B0604020202020204" pitchFamily="34" charset="0"/>
              </a:rPr>
              <a:t>thấp hèn</a:t>
            </a:r>
            <a:endParaRPr lang="en-US" sz="6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0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384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Dâng lễ : Tâm tình hòa bình </dc:title>
  <dc:creator>DO PHUONG</dc:creator>
  <cp:lastModifiedBy>ANHBAO IT</cp:lastModifiedBy>
  <cp:revision>7</cp:revision>
  <dcterms:created xsi:type="dcterms:W3CDTF">2018-12-24T09:03:07Z</dcterms:created>
  <dcterms:modified xsi:type="dcterms:W3CDTF">2024-04-08T15:03:46Z</dcterms:modified>
</cp:coreProperties>
</file>