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62"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E583-E066-4EF3-B8CF-057632F1CB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B530C-EC7F-4226-BB00-567C25A2B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4E062C-D758-4815-904D-EF22E399D936}"/>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5" name="Footer Placeholder 4">
            <a:extLst>
              <a:ext uri="{FF2B5EF4-FFF2-40B4-BE49-F238E27FC236}">
                <a16:creationId xmlns:a16="http://schemas.microsoft.com/office/drawing/2014/main" id="{8765F908-4B1E-4E8D-91CC-B7C34BB81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23E69-6D3C-40E9-8244-DB9FBC11D344}"/>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84874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9105-C855-4944-848A-76802AE04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8D44D-906F-439A-BAC5-BC10E9B9A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52831-3D51-4BBE-8694-FB2D65BBA06A}"/>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5" name="Footer Placeholder 4">
            <a:extLst>
              <a:ext uri="{FF2B5EF4-FFF2-40B4-BE49-F238E27FC236}">
                <a16:creationId xmlns:a16="http://schemas.microsoft.com/office/drawing/2014/main" id="{35F2082B-67FA-4648-81F4-F7E11BED6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8ED7-6CF4-4657-B53E-D1A3D403679D}"/>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285287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EE62A-FBE0-4CA5-A4E8-8D36101AE4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24C38-ADCE-4464-B0A7-B6BA6C483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570E5-B3F9-4BA0-BDB3-619E5B7DD5A4}"/>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5" name="Footer Placeholder 4">
            <a:extLst>
              <a:ext uri="{FF2B5EF4-FFF2-40B4-BE49-F238E27FC236}">
                <a16:creationId xmlns:a16="http://schemas.microsoft.com/office/drawing/2014/main" id="{D354072C-AC73-4268-92D9-FB2EFAFF5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A2F0A-3FCF-4F3E-AEB6-DB0311EB4860}"/>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263455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F96D-C27B-4575-9F2F-6F2610003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CAA6FC-348C-4A11-9FD0-384F44BDA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3AD25-A1C3-42C8-9CA0-4A61CED10238}"/>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5" name="Footer Placeholder 4">
            <a:extLst>
              <a:ext uri="{FF2B5EF4-FFF2-40B4-BE49-F238E27FC236}">
                <a16:creationId xmlns:a16="http://schemas.microsoft.com/office/drawing/2014/main" id="{26712F6E-85D5-4CD0-97E9-3C48A40C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D15E5-773B-4327-8860-93B89C045CF7}"/>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231905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E39F-1857-49B4-9CF2-3CFFA3D43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EED153-E2DC-4FB9-B1CF-AF4EB9567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0E286-7435-4CC8-9772-140E7AA072A2}"/>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5" name="Footer Placeholder 4">
            <a:extLst>
              <a:ext uri="{FF2B5EF4-FFF2-40B4-BE49-F238E27FC236}">
                <a16:creationId xmlns:a16="http://schemas.microsoft.com/office/drawing/2014/main" id="{5A311A6C-FFD5-4186-B462-CFEF50AC8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F159B-4512-4C53-B264-9AF36CBF8E89}"/>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364387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563F-5060-44DE-8A3B-47248FA63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1ECFA-E9D1-4925-9E0E-ABB9EA960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87FE7-06C5-460E-A92B-C7AB6D131A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56161B-81F2-40DB-AE4E-1C6D4A44FD63}"/>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6" name="Footer Placeholder 5">
            <a:extLst>
              <a:ext uri="{FF2B5EF4-FFF2-40B4-BE49-F238E27FC236}">
                <a16:creationId xmlns:a16="http://schemas.microsoft.com/office/drawing/2014/main" id="{69CCE238-E7DE-48E7-8DF2-61280EB61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3C112-FD8F-4211-8D2E-9FDA7B155686}"/>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236597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EB83-804E-46C0-B3A7-0E3750AC60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A1459-7653-4ED0-96BF-532FBE2F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57668-2CA8-41C0-91D5-68FC21B9A1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109B5A-65C6-4634-861A-22DC36C94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DDE8B-FB4D-4386-9D70-D8FB74409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23DAC-A76C-4B3E-8E7B-375D0FAADD24}"/>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8" name="Footer Placeholder 7">
            <a:extLst>
              <a:ext uri="{FF2B5EF4-FFF2-40B4-BE49-F238E27FC236}">
                <a16:creationId xmlns:a16="http://schemas.microsoft.com/office/drawing/2014/main" id="{B22D22F4-DC9E-46CF-9FF1-E05D72E52A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2F3E3-EE4F-475C-90A2-2DDF9FD11189}"/>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19202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A5DF-CB95-4B57-AF1E-A8199CBE49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9C208-62ED-4BA3-8909-FFE2D407E115}"/>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4" name="Footer Placeholder 3">
            <a:extLst>
              <a:ext uri="{FF2B5EF4-FFF2-40B4-BE49-F238E27FC236}">
                <a16:creationId xmlns:a16="http://schemas.microsoft.com/office/drawing/2014/main" id="{FB95F6AE-CCC1-49DC-8A7E-BB24AE820F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EF652-D936-4733-B474-364D4DCEB0F3}"/>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391468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412D1-A6B6-426A-9CA9-57FAFFA733A6}"/>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3" name="Footer Placeholder 2">
            <a:extLst>
              <a:ext uri="{FF2B5EF4-FFF2-40B4-BE49-F238E27FC236}">
                <a16:creationId xmlns:a16="http://schemas.microsoft.com/office/drawing/2014/main" id="{E86AD0B2-245D-47CE-8A68-F63CA8D3E9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A818BD-1C37-4555-ACF5-8102705D347C}"/>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210263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4CE3-09E5-4DA7-9D70-A4E80BEBD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E4839-43EE-434C-8311-370069ECD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C9EE95-C664-41FD-8C96-7163DBA23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365D0-5FF9-4386-B303-9A15658F7A3B}"/>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6" name="Footer Placeholder 5">
            <a:extLst>
              <a:ext uri="{FF2B5EF4-FFF2-40B4-BE49-F238E27FC236}">
                <a16:creationId xmlns:a16="http://schemas.microsoft.com/office/drawing/2014/main" id="{1F221174-779E-4BD4-935D-B43870B67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2441C-9FA4-45CF-AAA4-B4D737CD0787}"/>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380115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486E-C893-4580-B0C4-F7AC8E584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9FB670-9FC0-4CF7-9F7D-467689324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BE65C9-65DA-45DD-A342-A6E9F307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8F72F-2494-4A6D-87FF-F0A9E2FAF5E0}"/>
              </a:ext>
            </a:extLst>
          </p:cNvPr>
          <p:cNvSpPr>
            <a:spLocks noGrp="1"/>
          </p:cNvSpPr>
          <p:nvPr>
            <p:ph type="dt" sz="half" idx="10"/>
          </p:nvPr>
        </p:nvSpPr>
        <p:spPr/>
        <p:txBody>
          <a:bodyPr/>
          <a:lstStyle/>
          <a:p>
            <a:fld id="{6A895D97-47F3-4290-AD47-C203BFF4647E}" type="datetimeFigureOut">
              <a:rPr lang="en-US" smtClean="0"/>
              <a:t>4/7/2024</a:t>
            </a:fld>
            <a:endParaRPr lang="en-US"/>
          </a:p>
        </p:txBody>
      </p:sp>
      <p:sp>
        <p:nvSpPr>
          <p:cNvPr id="6" name="Footer Placeholder 5">
            <a:extLst>
              <a:ext uri="{FF2B5EF4-FFF2-40B4-BE49-F238E27FC236}">
                <a16:creationId xmlns:a16="http://schemas.microsoft.com/office/drawing/2014/main" id="{73EDE9D7-64B0-4240-9F4D-F288A8465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B224B-8198-430E-9A6D-E3919D668E5D}"/>
              </a:ext>
            </a:extLst>
          </p:cNvPr>
          <p:cNvSpPr>
            <a:spLocks noGrp="1"/>
          </p:cNvSpPr>
          <p:nvPr>
            <p:ph type="sldNum" sz="quarter" idx="12"/>
          </p:nvPr>
        </p:nvSpPr>
        <p:spPr/>
        <p:txBody>
          <a:bodyPr/>
          <a:lstStyle/>
          <a:p>
            <a:fld id="{D8A8E77A-EE16-4979-83DB-C51C8513E0AF}" type="slidenum">
              <a:rPr lang="en-US" smtClean="0"/>
              <a:t>‹#›</a:t>
            </a:fld>
            <a:endParaRPr lang="en-US"/>
          </a:p>
        </p:txBody>
      </p:sp>
    </p:spTree>
    <p:extLst>
      <p:ext uri="{BB962C8B-B14F-4D97-AF65-F5344CB8AC3E}">
        <p14:creationId xmlns:p14="http://schemas.microsoft.com/office/powerpoint/2010/main" val="258667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3F405-BFCC-41AF-ABBF-4C0CDC19D6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14A017-4CAB-45B1-A490-4B0C72ACE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6ACD2-62EA-4FE0-B71A-7301E44079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95D97-47F3-4290-AD47-C203BFF4647E}" type="datetimeFigureOut">
              <a:rPr lang="en-US" smtClean="0"/>
              <a:t>4/7/2024</a:t>
            </a:fld>
            <a:endParaRPr lang="en-US"/>
          </a:p>
        </p:txBody>
      </p:sp>
      <p:sp>
        <p:nvSpPr>
          <p:cNvPr id="5" name="Footer Placeholder 4">
            <a:extLst>
              <a:ext uri="{FF2B5EF4-FFF2-40B4-BE49-F238E27FC236}">
                <a16:creationId xmlns:a16="http://schemas.microsoft.com/office/drawing/2014/main" id="{472EDFFA-02EA-4965-8D86-32F360DF85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C3209-1E8C-408D-A1B5-37187C09E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8E77A-EE16-4979-83DB-C51C8513E0AF}" type="slidenum">
              <a:rPr lang="en-US" smtClean="0"/>
              <a:t>‹#›</a:t>
            </a:fld>
            <a:endParaRPr lang="en-US"/>
          </a:p>
        </p:txBody>
      </p:sp>
    </p:spTree>
    <p:extLst>
      <p:ext uri="{BB962C8B-B14F-4D97-AF65-F5344CB8AC3E}">
        <p14:creationId xmlns:p14="http://schemas.microsoft.com/office/powerpoint/2010/main" val="4214775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BC6C-3D6B-41D0-BC63-14A9005F6E8D}"/>
              </a:ext>
            </a:extLst>
          </p:cNvPr>
          <p:cNvSpPr>
            <a:spLocks noGrp="1"/>
          </p:cNvSpPr>
          <p:nvPr>
            <p:ph type="title"/>
          </p:nvPr>
        </p:nvSpPr>
        <p:spPr>
          <a:xfrm>
            <a:off x="923925" y="-63063"/>
            <a:ext cx="10515600" cy="685800"/>
          </a:xfrm>
        </p:spPr>
        <p:txBody>
          <a:bodyPr>
            <a:normAutofit/>
          </a:bodyPr>
          <a:lstStyle/>
          <a:p>
            <a:pPr algn="ctr"/>
            <a:r>
              <a:rPr lang="en-US" sz="2600" b="1">
                <a:latin typeface="Arial" panose="020B0604020202020204" pitchFamily="34" charset="0"/>
                <a:cs typeface="Arial" panose="020B0604020202020204" pitchFamily="34" charset="0"/>
              </a:rPr>
              <a:t>HẠT GIỐNG TÌNH YÊU</a:t>
            </a:r>
            <a:endParaRPr lang="en-US" sz="2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2FD733-CB03-4283-AD1A-AD6E819BF9AB}"/>
              </a:ext>
            </a:extLst>
          </p:cNvPr>
          <p:cNvSpPr>
            <a:spLocks noGrp="1"/>
          </p:cNvSpPr>
          <p:nvPr>
            <p:ph idx="1"/>
          </p:nvPr>
        </p:nvSpPr>
        <p:spPr>
          <a:xfrm>
            <a:off x="268014" y="478696"/>
            <a:ext cx="11564007" cy="4351338"/>
          </a:xfrm>
        </p:spPr>
        <p:txBody>
          <a:bodyPr>
            <a:noAutofit/>
          </a:bodyPr>
          <a:lstStyle/>
          <a:p>
            <a:pPr marL="0" indent="0" algn="just">
              <a:buNone/>
            </a:pPr>
            <a:r>
              <a:rPr lang="en-US" sz="6600" b="1" i="0" dirty="0">
                <a:effectLst/>
                <a:latin typeface="Arial" panose="020B0604020202020204" pitchFamily="34" charset="0"/>
                <a:cs typeface="Arial" panose="020B0604020202020204" pitchFamily="34" charset="0"/>
              </a:rPr>
              <a:t>1. </a:t>
            </a:r>
            <a:r>
              <a:rPr lang="vi-VN" sz="6600" b="1" i="0" dirty="0">
                <a:effectLst/>
                <a:latin typeface="Arial" panose="020B0604020202020204" pitchFamily="34" charset="0"/>
                <a:cs typeface="Arial" panose="020B0604020202020204" pitchFamily="34" charset="0"/>
              </a:rPr>
              <a:t>Nếu hạt lúa mì rơi xuống đất, không chết đi, không thối đi thì nó chỉ trơ trọi một mình thôi. Và nếu hạt lúa mì rơi xuống đất, mà chết đi và thối đi, thì nó sẽ sinh ra nhiều bông</a:t>
            </a:r>
            <a:r>
              <a:rPr lang="en-US" sz="6600" b="1" i="0" dirty="0">
                <a:effectLst/>
                <a:latin typeface="Arial" panose="020B0604020202020204" pitchFamily="34" charset="0"/>
                <a:cs typeface="Arial" panose="020B0604020202020204" pitchFamily="34" charset="0"/>
              </a:rPr>
              <a:t> </a:t>
            </a:r>
            <a:r>
              <a:rPr lang="vi-VN" sz="6600" b="1" i="0">
                <a:effectLst/>
                <a:latin typeface="Arial" panose="020B0604020202020204" pitchFamily="34" charset="0"/>
                <a:cs typeface="Arial" panose="020B0604020202020204" pitchFamily="34" charset="0"/>
              </a:rPr>
              <a:t>hạt.</a:t>
            </a:r>
            <a:endParaRPr lang="en-US" sz="6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219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4898-A727-4F8C-BA78-353A96145B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65D53A-A4D3-4260-B15C-5785F350BFDE}"/>
              </a:ext>
            </a:extLst>
          </p:cNvPr>
          <p:cNvSpPr>
            <a:spLocks noGrp="1"/>
          </p:cNvSpPr>
          <p:nvPr>
            <p:ph idx="1"/>
          </p:nvPr>
        </p:nvSpPr>
        <p:spPr>
          <a:xfrm>
            <a:off x="381663" y="164879"/>
            <a:ext cx="11426024" cy="4351338"/>
          </a:xfrm>
        </p:spPr>
        <p:txBody>
          <a:bodyPr>
            <a:noAutofit/>
          </a:bodyPr>
          <a:lstStyle/>
          <a:p>
            <a:pPr marL="0" indent="0" algn="just">
              <a:buNone/>
            </a:pPr>
            <a:r>
              <a:rPr lang="vi-VN" sz="5400" b="1" i="0" dirty="0">
                <a:effectLst/>
              </a:rPr>
              <a:t>ĐK: Vạn lạy Chúa, con biết thế, và con muốn con chết đi như hạt lúa mì. Tình thập giá, ngày xưa ấy của Thầy tri thánh, xin thắp lên trong con tim con. Nay con bước vào dương thế để làm theo ý, Cha đã trao khi dựng vũ hoàn. Là con đến để dâng hiến, trọn thân xác để chết đi cho anh em </a:t>
            </a:r>
            <a:r>
              <a:rPr lang="vi-VN" sz="5400" b="1" i="0">
                <a:effectLst/>
              </a:rPr>
              <a:t>con.</a:t>
            </a:r>
            <a:endParaRPr lang="en-US" sz="5400" b="1" dirty="0"/>
          </a:p>
        </p:txBody>
      </p:sp>
    </p:spTree>
    <p:extLst>
      <p:ext uri="{BB962C8B-B14F-4D97-AF65-F5344CB8AC3E}">
        <p14:creationId xmlns:p14="http://schemas.microsoft.com/office/powerpoint/2010/main" val="41704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C60E-F3C9-44EA-B24B-5B5F96FA8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A98AE2-6A09-40E7-86D3-70DFC547CCDE}"/>
              </a:ext>
            </a:extLst>
          </p:cNvPr>
          <p:cNvSpPr>
            <a:spLocks noGrp="1"/>
          </p:cNvSpPr>
          <p:nvPr>
            <p:ph idx="1"/>
          </p:nvPr>
        </p:nvSpPr>
        <p:spPr>
          <a:xfrm>
            <a:off x="349857" y="373076"/>
            <a:ext cx="11545294" cy="6127750"/>
          </a:xfrm>
        </p:spPr>
        <p:txBody>
          <a:bodyPr>
            <a:normAutofit/>
          </a:bodyPr>
          <a:lstStyle/>
          <a:p>
            <a:pPr marL="0" indent="0" algn="just">
              <a:buNone/>
            </a:pPr>
            <a:r>
              <a:rPr lang="vi-VN" sz="6000" b="1" i="0">
                <a:effectLst/>
              </a:rPr>
              <a:t>2</a:t>
            </a:r>
            <a:r>
              <a:rPr lang="en-US" sz="6000" b="1" i="0">
                <a:effectLst/>
              </a:rPr>
              <a:t>. </a:t>
            </a:r>
            <a:r>
              <a:rPr lang="vi-VN" sz="6000" b="1" i="0">
                <a:effectLst/>
              </a:rPr>
              <a:t>Nếu </a:t>
            </a:r>
            <a:r>
              <a:rPr lang="vi-VN" sz="6000" b="1" i="0" dirty="0">
                <a:effectLst/>
              </a:rPr>
              <a:t>mạng sống nào nơi dương thế không chết đi, không thối đi thì nó chỉ trơ trọi một mình thôi. Và nếu mạng sống nào nơi dương thế mà chết đi vì hiến dâng thì nó phát sinh ra nhiều bông </a:t>
            </a:r>
            <a:r>
              <a:rPr lang="vi-VN" sz="6000" b="1" i="0">
                <a:effectLst/>
              </a:rPr>
              <a:t>hạt.</a:t>
            </a:r>
            <a:endParaRPr lang="en-US" sz="6000" b="1" dirty="0"/>
          </a:p>
        </p:txBody>
      </p:sp>
    </p:spTree>
    <p:extLst>
      <p:ext uri="{BB962C8B-B14F-4D97-AF65-F5344CB8AC3E}">
        <p14:creationId xmlns:p14="http://schemas.microsoft.com/office/powerpoint/2010/main" val="37672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4898-A727-4F8C-BA78-353A96145B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65D53A-A4D3-4260-B15C-5785F350BFDE}"/>
              </a:ext>
            </a:extLst>
          </p:cNvPr>
          <p:cNvSpPr>
            <a:spLocks noGrp="1"/>
          </p:cNvSpPr>
          <p:nvPr>
            <p:ph idx="1"/>
          </p:nvPr>
        </p:nvSpPr>
        <p:spPr>
          <a:xfrm>
            <a:off x="381663" y="164879"/>
            <a:ext cx="11426024" cy="4351338"/>
          </a:xfrm>
        </p:spPr>
        <p:txBody>
          <a:bodyPr>
            <a:noAutofit/>
          </a:bodyPr>
          <a:lstStyle/>
          <a:p>
            <a:pPr marL="0" indent="0" algn="just">
              <a:buNone/>
            </a:pPr>
            <a:r>
              <a:rPr lang="vi-VN" sz="5400" b="1" i="0" dirty="0">
                <a:effectLst/>
              </a:rPr>
              <a:t>ĐK: Vạn lạy Chúa, con biết thế, và con muốn con chết đi như hạt lúa mì. Tình thập giá, ngày xưa ấy của Thầy tri thánh, xin thắp lên trong con tim con. Nay con bước vào dương thế để làm theo ý, Cha đã trao khi dựng vũ hoàn. Là con đến để dâng hiến, trọn thân xác để chết đi cho anh em </a:t>
            </a:r>
            <a:r>
              <a:rPr lang="vi-VN" sz="5400" b="1" i="0">
                <a:effectLst/>
              </a:rPr>
              <a:t>con.</a:t>
            </a:r>
            <a:endParaRPr lang="en-US" sz="5400" b="1" dirty="0"/>
          </a:p>
        </p:txBody>
      </p:sp>
    </p:spTree>
    <p:extLst>
      <p:ext uri="{BB962C8B-B14F-4D97-AF65-F5344CB8AC3E}">
        <p14:creationId xmlns:p14="http://schemas.microsoft.com/office/powerpoint/2010/main" val="349536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D1D0-14D8-4090-94C6-7419B7C1E4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D62DAA-C887-4DFE-AF76-E47A815B6E49}"/>
              </a:ext>
            </a:extLst>
          </p:cNvPr>
          <p:cNvSpPr>
            <a:spLocks noGrp="1"/>
          </p:cNvSpPr>
          <p:nvPr>
            <p:ph idx="1"/>
          </p:nvPr>
        </p:nvSpPr>
        <p:spPr>
          <a:xfrm>
            <a:off x="370490" y="412422"/>
            <a:ext cx="11445765" cy="5883275"/>
          </a:xfrm>
        </p:spPr>
        <p:txBody>
          <a:bodyPr>
            <a:noAutofit/>
          </a:bodyPr>
          <a:lstStyle/>
          <a:p>
            <a:pPr marL="0" indent="0" algn="just">
              <a:buNone/>
            </a:pPr>
            <a:r>
              <a:rPr lang="vi-VN" sz="6200" b="1" i="0">
                <a:effectLst/>
              </a:rPr>
              <a:t>3 </a:t>
            </a:r>
            <a:r>
              <a:rPr lang="vi-VN" sz="6200" b="1" i="0" dirty="0">
                <a:effectLst/>
              </a:rPr>
              <a:t>Nếu quả tim nào nơi dương thế không biết yêu, không biết thương thì nó chỉ trơ trọi một mình thôi. Và nếu quả tim nào nơi dương thế mà chết đi vì hiến dâng thì nó phát sinh ra nhiều hoa </a:t>
            </a:r>
            <a:r>
              <a:rPr lang="vi-VN" sz="6200" b="1" i="0">
                <a:effectLst/>
              </a:rPr>
              <a:t>quả.</a:t>
            </a:r>
            <a:endParaRPr lang="en-US" sz="6200" b="1" dirty="0"/>
          </a:p>
        </p:txBody>
      </p:sp>
    </p:spTree>
    <p:extLst>
      <p:ext uri="{BB962C8B-B14F-4D97-AF65-F5344CB8AC3E}">
        <p14:creationId xmlns:p14="http://schemas.microsoft.com/office/powerpoint/2010/main" val="191720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4898-A727-4F8C-BA78-353A96145B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65D53A-A4D3-4260-B15C-5785F350BFDE}"/>
              </a:ext>
            </a:extLst>
          </p:cNvPr>
          <p:cNvSpPr>
            <a:spLocks noGrp="1"/>
          </p:cNvSpPr>
          <p:nvPr>
            <p:ph idx="1"/>
          </p:nvPr>
        </p:nvSpPr>
        <p:spPr>
          <a:xfrm>
            <a:off x="381663" y="164879"/>
            <a:ext cx="11426024" cy="4351338"/>
          </a:xfrm>
        </p:spPr>
        <p:txBody>
          <a:bodyPr>
            <a:noAutofit/>
          </a:bodyPr>
          <a:lstStyle/>
          <a:p>
            <a:pPr marL="0" indent="0" algn="just">
              <a:buNone/>
            </a:pPr>
            <a:r>
              <a:rPr lang="vi-VN" sz="5400" b="1" i="0" dirty="0">
                <a:effectLst/>
              </a:rPr>
              <a:t>ĐK: Vạn lạy Chúa, con biết thế, và con muốn con chết đi như hạt lúa mì. Tình thập giá, ngày xưa ấy của Thầy tri thánh, xin thắp lên trong con tim con. Nay con bước vào dương thế để làm theo ý, Cha đã trao khi dựng vũ hoàn. Là con đến để dâng hiến, trọn thân xác để chết đi cho anh em </a:t>
            </a:r>
            <a:r>
              <a:rPr lang="vi-VN" sz="5400" b="1" i="0">
                <a:effectLst/>
              </a:rPr>
              <a:t>con.</a:t>
            </a:r>
            <a:endParaRPr lang="en-US" sz="5400" b="1" dirty="0"/>
          </a:p>
        </p:txBody>
      </p:sp>
    </p:spTree>
    <p:extLst>
      <p:ext uri="{BB962C8B-B14F-4D97-AF65-F5344CB8AC3E}">
        <p14:creationId xmlns:p14="http://schemas.microsoft.com/office/powerpoint/2010/main" val="395392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384</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HẠT GIỐNG TÌNH YÊU</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Hiệp lễ: Hạt giống tình yêu</dc:title>
  <dc:creator>Hoang Le</dc:creator>
  <cp:lastModifiedBy>ANHBAO IT</cp:lastModifiedBy>
  <cp:revision>2</cp:revision>
  <dcterms:created xsi:type="dcterms:W3CDTF">2020-11-14T14:58:37Z</dcterms:created>
  <dcterms:modified xsi:type="dcterms:W3CDTF">2024-04-07T14:08:18Z</dcterms:modified>
</cp:coreProperties>
</file>