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20" d="100"/>
          <a:sy n="120" d="100"/>
        </p:scale>
        <p:origin x="150"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957F5-F3DD-42BC-BAA2-E0A81FC4CA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4F44140-E2CB-4D33-834C-85B186ABB2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5CE3ADC-5F74-4404-9E49-0BE7BB43223A}"/>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5" name="Footer Placeholder 4">
            <a:extLst>
              <a:ext uri="{FF2B5EF4-FFF2-40B4-BE49-F238E27FC236}">
                <a16:creationId xmlns:a16="http://schemas.microsoft.com/office/drawing/2014/main" id="{2E7C49A9-118A-4F73-A5DE-CD13C5BDFE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DDC6AF-B743-4C98-AA28-62CB9FB4E1F1}"/>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23368696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3541F-B832-4F30-9FE6-5EEB96C615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B056FD-31E7-493B-9373-398636F409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DD7759-AA0E-45C1-88B9-E5CE348F436A}"/>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5" name="Footer Placeholder 4">
            <a:extLst>
              <a:ext uri="{FF2B5EF4-FFF2-40B4-BE49-F238E27FC236}">
                <a16:creationId xmlns:a16="http://schemas.microsoft.com/office/drawing/2014/main" id="{40CC5EBB-C0A8-4684-BA40-F84CF1D0B8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BD650E-1C9D-4778-B53A-C95B84D433B3}"/>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1611521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28012C-16CC-4A48-A5AF-C6C2ACB714B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C518EF-34FC-420A-9947-AB7B57E84ED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7FD022-FEFD-466C-891A-8018C0F41A7F}"/>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5" name="Footer Placeholder 4">
            <a:extLst>
              <a:ext uri="{FF2B5EF4-FFF2-40B4-BE49-F238E27FC236}">
                <a16:creationId xmlns:a16="http://schemas.microsoft.com/office/drawing/2014/main" id="{F7569437-63C9-498A-AF86-7AAFE982B7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A9C4A0-AFF3-4B44-819A-5373065FF49A}"/>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3704120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120C9-9973-41B7-9E9A-09C180F021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EC0D38-DE01-4585-BAAB-0B1494F64F1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0E0D0F-EAA2-4601-94D6-05B22F3AFE47}"/>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5" name="Footer Placeholder 4">
            <a:extLst>
              <a:ext uri="{FF2B5EF4-FFF2-40B4-BE49-F238E27FC236}">
                <a16:creationId xmlns:a16="http://schemas.microsoft.com/office/drawing/2014/main" id="{36056C5E-DC4C-4872-B819-B56C1A8C4F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C670897-B4A1-4EF6-9F2A-846502D343A0}"/>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442650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C5848F-8ABD-4577-B257-51D353F54D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5BB14F3-D040-4EA5-9B78-380948CD2F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C75B035-FAC6-4778-909B-765F174414E2}"/>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5" name="Footer Placeholder 4">
            <a:extLst>
              <a:ext uri="{FF2B5EF4-FFF2-40B4-BE49-F238E27FC236}">
                <a16:creationId xmlns:a16="http://schemas.microsoft.com/office/drawing/2014/main" id="{BD23D700-F97C-44E6-8967-43B1D26679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1614B3-9744-4221-979D-C58797EA5B4F}"/>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12460930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142E3E-E011-469D-ACD5-5B62C4C4C1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BD7B8AA-444F-410E-AAA3-71354BA8A9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65DB65E-0C20-4B1E-A0E1-A676D0857B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5681C8-3F5D-469B-AEB1-CAB0CCFFD9F5}"/>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6" name="Footer Placeholder 5">
            <a:extLst>
              <a:ext uri="{FF2B5EF4-FFF2-40B4-BE49-F238E27FC236}">
                <a16:creationId xmlns:a16="http://schemas.microsoft.com/office/drawing/2014/main" id="{A9F6077D-C9AA-4BC9-AC69-06A4AC17C6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A250FD-8036-402B-A5D4-D3C44F35AD3E}"/>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28843761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65C7-E48B-4767-85BB-5D9CA19A741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51C1D0-D2A8-449E-907E-80B5E1B71A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2D9FC4-9D10-45A7-A21A-B141B5DFEA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90B0640-FF4E-4E67-B913-540111C781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90C124E-30C9-4286-845F-60DB693958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C38B2B5-77E3-40FF-95E7-FE2DA064383B}"/>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8" name="Footer Placeholder 7">
            <a:extLst>
              <a:ext uri="{FF2B5EF4-FFF2-40B4-BE49-F238E27FC236}">
                <a16:creationId xmlns:a16="http://schemas.microsoft.com/office/drawing/2014/main" id="{6BCD7896-13B6-4F42-AA55-056437440F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F27475-1926-47EB-BE9E-CCE2434E35BD}"/>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2989041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D350B-05A9-429A-8EDC-AADA65FE22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BC9BB00-E200-4055-943D-6A027203A784}"/>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4" name="Footer Placeholder 3">
            <a:extLst>
              <a:ext uri="{FF2B5EF4-FFF2-40B4-BE49-F238E27FC236}">
                <a16:creationId xmlns:a16="http://schemas.microsoft.com/office/drawing/2014/main" id="{9671FA7E-B6FB-4897-9302-59B7C3FC5F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D8036C9-61D5-4371-92C4-09CB7C27D771}"/>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532766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D009BC-1FF4-4E8D-B1D4-C35A054AD7E3}"/>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3" name="Footer Placeholder 2">
            <a:extLst>
              <a:ext uri="{FF2B5EF4-FFF2-40B4-BE49-F238E27FC236}">
                <a16:creationId xmlns:a16="http://schemas.microsoft.com/office/drawing/2014/main" id="{6CB8F538-209B-44AE-9B7C-AF175562F63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09D2A8-DCA1-4B83-8403-C3623C1D12C6}"/>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21411496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E6A0A-4355-4BEA-985E-8DF64D1A98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812EA94-A790-46A1-A178-D5E958EF6F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A4BC22-9CCD-4BDE-95D6-9292852580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33069D-EC40-4D4D-8287-22D4653006DE}"/>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6" name="Footer Placeholder 5">
            <a:extLst>
              <a:ext uri="{FF2B5EF4-FFF2-40B4-BE49-F238E27FC236}">
                <a16:creationId xmlns:a16="http://schemas.microsoft.com/office/drawing/2014/main" id="{217BFD91-BF8B-4831-B1AE-2895B68D67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EC76F1-9E27-4FE6-B9E7-C3605673196D}"/>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7890318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ABF91-B16A-4193-A6D1-96BE0941F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3A773F1-27EC-4B6A-A309-AF651AB4AC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A11B8CE-C29F-4DF3-A6E2-652456BE5D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512AD7-2354-408A-90AD-3E235C7DF69A}"/>
              </a:ext>
            </a:extLst>
          </p:cNvPr>
          <p:cNvSpPr>
            <a:spLocks noGrp="1"/>
          </p:cNvSpPr>
          <p:nvPr>
            <p:ph type="dt" sz="half" idx="10"/>
          </p:nvPr>
        </p:nvSpPr>
        <p:spPr/>
        <p:txBody>
          <a:bodyPr/>
          <a:lstStyle/>
          <a:p>
            <a:fld id="{B63F76AA-2240-4B55-BDBF-8F54F3A962AB}" type="datetimeFigureOut">
              <a:rPr lang="en-US" smtClean="0"/>
              <a:t>4/7/2024</a:t>
            </a:fld>
            <a:endParaRPr lang="en-US"/>
          </a:p>
        </p:txBody>
      </p:sp>
      <p:sp>
        <p:nvSpPr>
          <p:cNvPr id="6" name="Footer Placeholder 5">
            <a:extLst>
              <a:ext uri="{FF2B5EF4-FFF2-40B4-BE49-F238E27FC236}">
                <a16:creationId xmlns:a16="http://schemas.microsoft.com/office/drawing/2014/main" id="{71C11FAE-0CD5-4A3A-8AC0-B91760467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D8EA7C-C114-4B11-A175-D72B3824BB8C}"/>
              </a:ext>
            </a:extLst>
          </p:cNvPr>
          <p:cNvSpPr>
            <a:spLocks noGrp="1"/>
          </p:cNvSpPr>
          <p:nvPr>
            <p:ph type="sldNum" sz="quarter" idx="12"/>
          </p:nvPr>
        </p:nvSpPr>
        <p:spPr/>
        <p:txBody>
          <a:bodyPr/>
          <a:lstStyle/>
          <a:p>
            <a:fld id="{DD3BAAA2-B0CD-4966-976D-ED433E888787}" type="slidenum">
              <a:rPr lang="en-US" smtClean="0"/>
              <a:t>‹#›</a:t>
            </a:fld>
            <a:endParaRPr lang="en-US"/>
          </a:p>
        </p:txBody>
      </p:sp>
    </p:spTree>
    <p:extLst>
      <p:ext uri="{BB962C8B-B14F-4D97-AF65-F5344CB8AC3E}">
        <p14:creationId xmlns:p14="http://schemas.microsoft.com/office/powerpoint/2010/main" val="1788506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240A5B-4CE0-4CF5-9F59-0D3B349806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E29420A-A62C-423D-A675-1B72B5D5E3D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D5F4E-E719-4F6D-8236-38544C319F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3F76AA-2240-4B55-BDBF-8F54F3A962AB}" type="datetimeFigureOut">
              <a:rPr lang="en-US" smtClean="0"/>
              <a:t>4/7/2024</a:t>
            </a:fld>
            <a:endParaRPr lang="en-US"/>
          </a:p>
        </p:txBody>
      </p:sp>
      <p:sp>
        <p:nvSpPr>
          <p:cNvPr id="5" name="Footer Placeholder 4">
            <a:extLst>
              <a:ext uri="{FF2B5EF4-FFF2-40B4-BE49-F238E27FC236}">
                <a16:creationId xmlns:a16="http://schemas.microsoft.com/office/drawing/2014/main" id="{62E9C3CA-1BC2-46D3-8F26-8CB829ACBA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44AA74-1949-4F3F-BA6E-946B5C78A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D3BAAA2-B0CD-4966-976D-ED433E888787}" type="slidenum">
              <a:rPr lang="en-US" smtClean="0"/>
              <a:t>‹#›</a:t>
            </a:fld>
            <a:endParaRPr lang="en-US"/>
          </a:p>
        </p:txBody>
      </p:sp>
    </p:spTree>
    <p:extLst>
      <p:ext uri="{BB962C8B-B14F-4D97-AF65-F5344CB8AC3E}">
        <p14:creationId xmlns:p14="http://schemas.microsoft.com/office/powerpoint/2010/main" val="7306154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B117A2-1426-49DE-A219-4F597306A7F8}"/>
              </a:ext>
            </a:extLst>
          </p:cNvPr>
          <p:cNvSpPr>
            <a:spLocks noGrp="1"/>
          </p:cNvSpPr>
          <p:nvPr>
            <p:ph idx="1"/>
          </p:nvPr>
        </p:nvSpPr>
        <p:spPr>
          <a:xfrm>
            <a:off x="394138" y="388978"/>
            <a:ext cx="11406352" cy="6127750"/>
          </a:xfrm>
        </p:spPr>
        <p:txBody>
          <a:bodyPr>
            <a:normAutofit/>
          </a:bodyPr>
          <a:lstStyle/>
          <a:p>
            <a:pPr marL="0" indent="0" algn="just">
              <a:buNone/>
            </a:pPr>
            <a:r>
              <a:rPr lang="vi-VN" sz="7200" b="1" i="0" dirty="0">
                <a:effectLst/>
              </a:rPr>
              <a:t>1. Khắp bốn phương trời về đây tạ ơn Chúa Cha, đã đoái thương ban người con chí ái Giê - su, chết cho chúng con và đã sống lại rồi.</a:t>
            </a:r>
            <a:endParaRPr lang="en-US" sz="7200" dirty="0"/>
          </a:p>
        </p:txBody>
      </p:sp>
    </p:spTree>
    <p:extLst>
      <p:ext uri="{BB962C8B-B14F-4D97-AF65-F5344CB8AC3E}">
        <p14:creationId xmlns:p14="http://schemas.microsoft.com/office/powerpoint/2010/main" val="3560999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CCDF05A-4E12-415C-96AA-78232ECFC6AA}"/>
              </a:ext>
            </a:extLst>
          </p:cNvPr>
          <p:cNvSpPr>
            <a:spLocks noGrp="1"/>
          </p:cNvSpPr>
          <p:nvPr>
            <p:ph idx="1"/>
          </p:nvPr>
        </p:nvSpPr>
        <p:spPr>
          <a:xfrm>
            <a:off x="354724" y="396979"/>
            <a:ext cx="11493062" cy="6759575"/>
          </a:xfrm>
        </p:spPr>
        <p:txBody>
          <a:bodyPr>
            <a:noAutofit/>
          </a:bodyPr>
          <a:lstStyle/>
          <a:p>
            <a:pPr marL="0" indent="0" algn="just">
              <a:buNone/>
            </a:pPr>
            <a:r>
              <a:rPr lang="vi-VN" sz="7000" b="1" i="0" dirty="0">
                <a:effectLst/>
              </a:rPr>
              <a:t>Này đây vũ trụ tấu vang khúc nhạc thánh ân, trần gian nay tràn ánh sáng. Này đây muôn loài hát khen chúc tụng Đức Vua là cứu chúa cho ngàn dân.</a:t>
            </a:r>
            <a:endParaRPr lang="en-US" sz="7000" b="1" i="0" dirty="0">
              <a:effectLst/>
            </a:endParaRPr>
          </a:p>
          <a:p>
            <a:pPr marL="0" indent="0" algn="just">
              <a:buNone/>
            </a:pPr>
            <a:br>
              <a:rPr lang="vi-VN" sz="7000" b="1" dirty="0"/>
            </a:br>
            <a:endParaRPr lang="en-US" sz="7000" b="1" dirty="0"/>
          </a:p>
          <a:p>
            <a:pPr marL="0" indent="0" algn="just">
              <a:buNone/>
            </a:pPr>
            <a:endParaRPr lang="en-US" sz="7000" dirty="0"/>
          </a:p>
        </p:txBody>
      </p:sp>
    </p:spTree>
    <p:extLst>
      <p:ext uri="{BB962C8B-B14F-4D97-AF65-F5344CB8AC3E}">
        <p14:creationId xmlns:p14="http://schemas.microsoft.com/office/powerpoint/2010/main" val="5326518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46F45-BDAD-46E7-9965-EC50E16DD5E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54D654D-2055-4487-AE43-E57B44DE34F9}"/>
              </a:ext>
            </a:extLst>
          </p:cNvPr>
          <p:cNvSpPr>
            <a:spLocks noGrp="1"/>
          </p:cNvSpPr>
          <p:nvPr>
            <p:ph idx="1"/>
          </p:nvPr>
        </p:nvSpPr>
        <p:spPr>
          <a:xfrm>
            <a:off x="402021" y="365125"/>
            <a:ext cx="11351172" cy="6552510"/>
          </a:xfrm>
        </p:spPr>
        <p:txBody>
          <a:bodyPr>
            <a:normAutofit fontScale="92500"/>
          </a:bodyPr>
          <a:lstStyle/>
          <a:p>
            <a:pPr marL="0" indent="0" algn="just">
              <a:buNone/>
            </a:pPr>
            <a:r>
              <a:rPr lang="vi-VN" sz="8000" b="1" i="0" dirty="0">
                <a:effectLst/>
              </a:rPr>
              <a:t>2. Cất bước ra đi để loan tin vui khắp nơi, Chúa đã sống lại từ trong cõi chết tối tăm, Chúa cho chúng con sự sống đến muôn đời.</a:t>
            </a:r>
            <a:endParaRPr lang="en-US" sz="8000" dirty="0"/>
          </a:p>
        </p:txBody>
      </p:sp>
    </p:spTree>
    <p:extLst>
      <p:ext uri="{BB962C8B-B14F-4D97-AF65-F5344CB8AC3E}">
        <p14:creationId xmlns:p14="http://schemas.microsoft.com/office/powerpoint/2010/main" val="250262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37692-2329-4623-997A-84DB4FF710D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99B717D-BD18-4309-BAA6-76ADD4C47748}"/>
              </a:ext>
            </a:extLst>
          </p:cNvPr>
          <p:cNvSpPr>
            <a:spLocks noGrp="1"/>
          </p:cNvSpPr>
          <p:nvPr>
            <p:ph idx="1"/>
          </p:nvPr>
        </p:nvSpPr>
        <p:spPr>
          <a:xfrm>
            <a:off x="341905" y="23215"/>
            <a:ext cx="11402171" cy="4351338"/>
          </a:xfrm>
        </p:spPr>
        <p:txBody>
          <a:bodyPr>
            <a:noAutofit/>
          </a:bodyPr>
          <a:lstStyle/>
          <a:p>
            <a:pPr marL="0" indent="0" algn="just">
              <a:buNone/>
            </a:pPr>
            <a:r>
              <a:rPr lang="vi-VN" sz="7200" b="1" i="0" dirty="0">
                <a:effectLst/>
              </a:rPr>
              <a:t>Nguyện xin cho ngọn nến vui chói ngời sáng soi niềm tin trên toàn thế giới. Nguyện xin cho lửa mến yêu luôn bừng cháy lên tình thắm thiết nơi đoàn con.</a:t>
            </a:r>
            <a:endParaRPr lang="en-US" sz="7200" b="1" dirty="0"/>
          </a:p>
        </p:txBody>
      </p:sp>
    </p:spTree>
    <p:extLst>
      <p:ext uri="{BB962C8B-B14F-4D97-AF65-F5344CB8AC3E}">
        <p14:creationId xmlns:p14="http://schemas.microsoft.com/office/powerpoint/2010/main" val="393621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644</TotalTime>
  <Words>139</Words>
  <Application>Microsoft Office PowerPoint</Application>
  <PresentationFormat>Widescreen</PresentationFormat>
  <Paragraphs>5</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3</cp:revision>
  <dcterms:created xsi:type="dcterms:W3CDTF">2022-04-16T05:10:55Z</dcterms:created>
  <dcterms:modified xsi:type="dcterms:W3CDTF">2024-04-07T14:09:46Z</dcterms:modified>
</cp:coreProperties>
</file>