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6FE0-4C4A-4A8C-81E1-12F2DDC7A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4BB5B-C79A-428F-8F6F-D8A3010B7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4DEBE1-822E-4234-AA3D-CD60C602ADDF}"/>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031FBE43-8923-4B99-97AD-897913966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68B1C-01C9-42F1-BF3B-A3241C8C000C}"/>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37951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F744-D7E7-4204-BCE0-A33A54651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5509A-2497-49CE-A7F8-C8FFEA567F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25BC-AE83-44B9-87C6-66D4510F091B}"/>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BEE61838-6C4B-4F1A-BB60-2E93E39CF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86292-38E8-49E3-A3AC-DDCFB7469539}"/>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5223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70A06-D0F9-47E7-A72F-A0C97A6E4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62D482-219E-4B2F-B310-DA8397BE90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B9F0E-E598-48DB-9567-5A65BFA256A6}"/>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A3F6CFC5-204F-4444-ABF0-A45D68AD5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5FFD7-4178-471E-BEA0-8662EBE39026}"/>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79936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8A51-3979-41E7-A355-001A64046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BD6E-3DF2-4C4C-ACEB-EC9C4D78A2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A5D7-FBFF-42D7-B48B-3AA7C73FB280}"/>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45886A91-7429-4D7A-A7D1-0353B026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E9D98-CD79-4A01-AFC5-589B2DFDAD7B}"/>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75313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3372-D71B-44C3-A70C-A5CDFF4D8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57DEFA-92E7-4706-9AB7-A42C01E65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3C4FEC-5ABB-478F-A0FA-4F0C3D4A5BDD}"/>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A4A4BE08-C7D7-44AE-BBA5-164AE7AAC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08D57-86BB-42D8-A077-811F6F230A5D}"/>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98300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9450-040F-4AF1-A18D-D918EC058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642B7-410E-4364-8B83-55FFD26252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ECCDF-8E82-4882-95B3-F223661505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0F72E3-28AE-4F21-A557-F49AB7314060}"/>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6" name="Footer Placeholder 5">
            <a:extLst>
              <a:ext uri="{FF2B5EF4-FFF2-40B4-BE49-F238E27FC236}">
                <a16:creationId xmlns:a16="http://schemas.microsoft.com/office/drawing/2014/main" id="{BF7F9CBB-AB2D-4092-B8DE-D11744255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853CA-7018-4967-A1DE-FF5C2017D1C7}"/>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95753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88AD-5D69-44A7-9399-F4137574E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5E392-AB8A-4ED1-A8F8-2B915E300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016A7D-8E2C-4037-81C5-5A8DFFC9F7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0E8B1-AD64-48BF-AA62-F4621E511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6E580F-6A18-4273-A5F1-463AA20D5A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261B2-85B9-445C-8FBF-CCA1A38FEF08}"/>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8" name="Footer Placeholder 7">
            <a:extLst>
              <a:ext uri="{FF2B5EF4-FFF2-40B4-BE49-F238E27FC236}">
                <a16:creationId xmlns:a16="http://schemas.microsoft.com/office/drawing/2014/main" id="{68F2371A-4E93-4F9A-B1C7-5D5170A7D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37A841-F71E-41C7-884C-E572307B3EA5}"/>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350943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FAAF-FB6C-406F-8BF8-5B51882383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55650-3A41-4CBF-906B-B73E7F248D89}"/>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4" name="Footer Placeholder 3">
            <a:extLst>
              <a:ext uri="{FF2B5EF4-FFF2-40B4-BE49-F238E27FC236}">
                <a16:creationId xmlns:a16="http://schemas.microsoft.com/office/drawing/2014/main" id="{E5FF5BE3-FAA8-4778-BF68-3EED38F23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D75C6-78F6-483D-A709-7C8BEA35720C}"/>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81020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60546-0E50-4DCC-B304-BA44EAD39CBC}"/>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3" name="Footer Placeholder 2">
            <a:extLst>
              <a:ext uri="{FF2B5EF4-FFF2-40B4-BE49-F238E27FC236}">
                <a16:creationId xmlns:a16="http://schemas.microsoft.com/office/drawing/2014/main" id="{B40596C6-4F1D-4E28-BCA5-3AFE6CDD0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34FD-CD0D-4DC7-8735-B8CDB560C57A}"/>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423971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7AE6-0AAE-4F05-B332-C5ADAE3EA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DFDD5F-25B3-4C40-945A-2C7C4F13D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525538-3A54-403B-AEE0-87E540A29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133FE0-6B03-43C4-ACE2-8EFB762B4EDD}"/>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6" name="Footer Placeholder 5">
            <a:extLst>
              <a:ext uri="{FF2B5EF4-FFF2-40B4-BE49-F238E27FC236}">
                <a16:creationId xmlns:a16="http://schemas.microsoft.com/office/drawing/2014/main" id="{B6B49B0C-BB68-4077-BBB7-13BDEB69D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42A2F-CDD5-4F95-815C-6A4A3BE53E46}"/>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2717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7266-1DA3-42E7-B351-AC002526E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6F841-8E41-44BE-AE80-B77BC4C54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10ACD-23C9-420A-A3A3-DA29E22D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646F1B-FEC3-4678-9080-AC218E1EB297}"/>
              </a:ext>
            </a:extLst>
          </p:cNvPr>
          <p:cNvSpPr>
            <a:spLocks noGrp="1"/>
          </p:cNvSpPr>
          <p:nvPr>
            <p:ph type="dt" sz="half" idx="10"/>
          </p:nvPr>
        </p:nvSpPr>
        <p:spPr/>
        <p:txBody>
          <a:bodyPr/>
          <a:lstStyle/>
          <a:p>
            <a:fld id="{250E7401-1482-40FA-A3DF-F65947F0B842}" type="datetimeFigureOut">
              <a:rPr lang="en-US" smtClean="0"/>
              <a:t>4/7/2024</a:t>
            </a:fld>
            <a:endParaRPr lang="en-US"/>
          </a:p>
        </p:txBody>
      </p:sp>
      <p:sp>
        <p:nvSpPr>
          <p:cNvPr id="6" name="Footer Placeholder 5">
            <a:extLst>
              <a:ext uri="{FF2B5EF4-FFF2-40B4-BE49-F238E27FC236}">
                <a16:creationId xmlns:a16="http://schemas.microsoft.com/office/drawing/2014/main" id="{CEFCD3AB-57EC-4485-9409-AA2B69BD2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7C243-ADCB-4E15-B14B-EAEA10DC673A}"/>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52707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EB2C9-C482-4690-B699-88D9868B6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BFA48-7A59-40A3-991B-E70F79999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F67F1-231E-4125-BA9D-001332421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E7401-1482-40FA-A3DF-F65947F0B842}" type="datetimeFigureOut">
              <a:rPr lang="en-US" smtClean="0"/>
              <a:t>4/7/2024</a:t>
            </a:fld>
            <a:endParaRPr lang="en-US"/>
          </a:p>
        </p:txBody>
      </p:sp>
      <p:sp>
        <p:nvSpPr>
          <p:cNvPr id="5" name="Footer Placeholder 4">
            <a:extLst>
              <a:ext uri="{FF2B5EF4-FFF2-40B4-BE49-F238E27FC236}">
                <a16:creationId xmlns:a16="http://schemas.microsoft.com/office/drawing/2014/main" id="{E088E9A7-C9F7-4E83-A64D-0B92444F0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5796D-0F63-49D8-805A-EF35A5A6B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41A7C-273D-4B68-AE02-54571C611E43}" type="slidenum">
              <a:rPr lang="en-US" smtClean="0"/>
              <a:t>‹#›</a:t>
            </a:fld>
            <a:endParaRPr lang="en-US"/>
          </a:p>
        </p:txBody>
      </p:sp>
    </p:spTree>
    <p:extLst>
      <p:ext uri="{BB962C8B-B14F-4D97-AF65-F5344CB8AC3E}">
        <p14:creationId xmlns:p14="http://schemas.microsoft.com/office/powerpoint/2010/main" val="2238104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C9EC-DD05-46C0-A6B6-7986FB662C44}"/>
              </a:ext>
            </a:extLst>
          </p:cNvPr>
          <p:cNvSpPr>
            <a:spLocks noGrp="1"/>
          </p:cNvSpPr>
          <p:nvPr>
            <p:ph type="title"/>
          </p:nvPr>
        </p:nvSpPr>
        <p:spPr>
          <a:xfrm>
            <a:off x="838200" y="12742"/>
            <a:ext cx="10515600" cy="440824"/>
          </a:xfrm>
        </p:spPr>
        <p:txBody>
          <a:bodyPr>
            <a:normAutofit/>
          </a:body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57C69D-0272-4502-8D9A-BC533F90F62C}"/>
              </a:ext>
            </a:extLst>
          </p:cNvPr>
          <p:cNvSpPr>
            <a:spLocks noGrp="1"/>
          </p:cNvSpPr>
          <p:nvPr>
            <p:ph idx="1"/>
          </p:nvPr>
        </p:nvSpPr>
        <p:spPr>
          <a:xfrm>
            <a:off x="318052" y="404777"/>
            <a:ext cx="11561197" cy="4351338"/>
          </a:xfrm>
        </p:spPr>
        <p:txBody>
          <a:bodyPr>
            <a:noAutofit/>
          </a:bodyPr>
          <a:lstStyle/>
          <a:p>
            <a:pPr marL="0" indent="0" algn="just">
              <a:buNone/>
            </a:pPr>
            <a:r>
              <a:rPr lang="vi-VN" sz="6000" b="1" dirty="0"/>
              <a:t>1. Trời cao hãy lắng nghe địa cầu hỡi hãy nghe lời Ta, ước chi Lời giáo huấn của Ta chảy tràn lan như mưa và đổ xuống như sương sa. Như nước mưa trên đồng xanh, như tuyết rơi trên cỏ non. Vì ta muốn ca danh Chúa Trời</a:t>
            </a:r>
            <a:endParaRPr lang="en-US" sz="6000" b="1" dirty="0"/>
          </a:p>
        </p:txBody>
      </p:sp>
    </p:spTree>
    <p:extLst>
      <p:ext uri="{BB962C8B-B14F-4D97-AF65-F5344CB8AC3E}">
        <p14:creationId xmlns:p14="http://schemas.microsoft.com/office/powerpoint/2010/main" val="363148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33FE8-A9DF-49D6-8A03-835A6806615D}"/>
              </a:ext>
            </a:extLst>
          </p:cNvPr>
          <p:cNvSpPr>
            <a:spLocks noGrp="1"/>
          </p:cNvSpPr>
          <p:nvPr>
            <p:ph idx="1"/>
          </p:nvPr>
        </p:nvSpPr>
        <p:spPr>
          <a:xfrm>
            <a:off x="310101" y="545628"/>
            <a:ext cx="11624808" cy="4351338"/>
          </a:xfrm>
        </p:spPr>
        <p:txBody>
          <a:bodyPr>
            <a:noAutofit/>
          </a:bodyPr>
          <a:lstStyle/>
          <a:p>
            <a:pPr marL="0" indent="0" algn="just">
              <a:buNone/>
            </a:pPr>
            <a:r>
              <a:rPr lang="vi-VN" sz="7200" b="1" dirty="0"/>
              <a:t>ĐK: Hãy ca tụng Chúa vì công nghiệp và đường lối Người ngay chính. Chúa luôn thành tín chẳng sai lầm Người cực thánh và công bình</a:t>
            </a:r>
            <a:endParaRPr lang="en-US" sz="7200" b="1" dirty="0"/>
          </a:p>
          <a:p>
            <a:pPr marL="0" indent="0" algn="just">
              <a:buNone/>
            </a:pPr>
            <a:br>
              <a:rPr lang="vi-VN" sz="7200" b="1" dirty="0"/>
            </a:br>
            <a:br>
              <a:rPr lang="vi-VN" sz="7200" b="1" dirty="0"/>
            </a:br>
            <a:endParaRPr lang="en-US" sz="7200" b="1" dirty="0"/>
          </a:p>
        </p:txBody>
      </p:sp>
      <p:sp>
        <p:nvSpPr>
          <p:cNvPr id="4" name="Title 1">
            <a:extLst>
              <a:ext uri="{FF2B5EF4-FFF2-40B4-BE49-F238E27FC236}">
                <a16:creationId xmlns:a16="http://schemas.microsoft.com/office/drawing/2014/main" id="{9D9ADF5E-4B55-41E5-BF1A-04C0857232BD}"/>
              </a:ext>
            </a:extLst>
          </p:cNvPr>
          <p:cNvSpPr>
            <a:spLocks noGrp="1"/>
          </p:cNvSpPr>
          <p:nvPr>
            <p:ph type="title"/>
          </p:nvPr>
        </p:nvSpPr>
        <p:spPr>
          <a:xfrm>
            <a:off x="838200" y="12742"/>
            <a:ext cx="10515600" cy="440824"/>
          </a:xfrm>
        </p:spPr>
        <p:txBody>
          <a:bodyPr>
            <a:normAutofit/>
          </a:body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44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F9B1-C5BE-430D-8C53-0D4322961B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B1818F-4F67-4E7C-AD44-63D091BD49D6}"/>
              </a:ext>
            </a:extLst>
          </p:cNvPr>
          <p:cNvSpPr>
            <a:spLocks noGrp="1"/>
          </p:cNvSpPr>
          <p:nvPr>
            <p:ph idx="1"/>
          </p:nvPr>
        </p:nvSpPr>
        <p:spPr>
          <a:xfrm>
            <a:off x="310100" y="292477"/>
            <a:ext cx="11656613" cy="6035561"/>
          </a:xfrm>
        </p:spPr>
        <p:txBody>
          <a:bodyPr>
            <a:noAutofit/>
          </a:bodyPr>
          <a:lstStyle/>
          <a:p>
            <a:pPr marL="0" indent="0" algn="just">
              <a:buNone/>
            </a:pPr>
            <a:r>
              <a:rPr lang="vi-VN" sz="5800" b="1" dirty="0"/>
              <a:t>2. Ngợi khen Chúa chí nhân từ ngàn xưa vẫn thương toàn dân, khác chi mẹ nuôi dưỡng đoàn con bằng mật ong thơm ngon, và gia súc muôn chiên non, không thiếu chi trên bàn ăn con sướng vui đêm ngày luôn. Nào lên tiếng ca danh Chúa Trời</a:t>
            </a:r>
            <a:endParaRPr lang="en-US" sz="5800" b="1" dirty="0"/>
          </a:p>
        </p:txBody>
      </p:sp>
      <p:sp>
        <p:nvSpPr>
          <p:cNvPr id="4" name="Title 1">
            <a:extLst>
              <a:ext uri="{FF2B5EF4-FFF2-40B4-BE49-F238E27FC236}">
                <a16:creationId xmlns:a16="http://schemas.microsoft.com/office/drawing/2014/main" id="{0E406C03-8840-4FA1-B5DC-D3C8AB1A1670}"/>
              </a:ext>
            </a:extLst>
          </p:cNvPr>
          <p:cNvSpPr txBox="1">
            <a:spLocks/>
          </p:cNvSpPr>
          <p:nvPr/>
        </p:nvSpPr>
        <p:spPr>
          <a:xfrm>
            <a:off x="838200" y="12742"/>
            <a:ext cx="10515600" cy="440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41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33FE8-A9DF-49D6-8A03-835A6806615D}"/>
              </a:ext>
            </a:extLst>
          </p:cNvPr>
          <p:cNvSpPr>
            <a:spLocks noGrp="1"/>
          </p:cNvSpPr>
          <p:nvPr>
            <p:ph idx="1"/>
          </p:nvPr>
        </p:nvSpPr>
        <p:spPr>
          <a:xfrm>
            <a:off x="310101" y="545628"/>
            <a:ext cx="11624808" cy="4351338"/>
          </a:xfrm>
        </p:spPr>
        <p:txBody>
          <a:bodyPr>
            <a:noAutofit/>
          </a:bodyPr>
          <a:lstStyle/>
          <a:p>
            <a:pPr marL="0" indent="0" algn="just">
              <a:buNone/>
            </a:pPr>
            <a:r>
              <a:rPr lang="vi-VN" sz="7200" b="1" dirty="0"/>
              <a:t>ĐK: Hãy ca tụng Chúa vì công nghiệp và đường lối Người ngay chính. Chúa luôn thành tín chẳng sai lầm Người cực thánh và công bình</a:t>
            </a:r>
            <a:endParaRPr lang="en-US" sz="7200" b="1" dirty="0"/>
          </a:p>
          <a:p>
            <a:pPr marL="0" indent="0" algn="just">
              <a:buNone/>
            </a:pPr>
            <a:br>
              <a:rPr lang="vi-VN" sz="7200" b="1" dirty="0"/>
            </a:br>
            <a:br>
              <a:rPr lang="vi-VN" sz="7200" b="1" dirty="0"/>
            </a:br>
            <a:endParaRPr lang="en-US" sz="7200" b="1" dirty="0"/>
          </a:p>
        </p:txBody>
      </p:sp>
      <p:sp>
        <p:nvSpPr>
          <p:cNvPr id="4" name="Title 1">
            <a:extLst>
              <a:ext uri="{FF2B5EF4-FFF2-40B4-BE49-F238E27FC236}">
                <a16:creationId xmlns:a16="http://schemas.microsoft.com/office/drawing/2014/main" id="{9D9ADF5E-4B55-41E5-BF1A-04C0857232BD}"/>
              </a:ext>
            </a:extLst>
          </p:cNvPr>
          <p:cNvSpPr>
            <a:spLocks noGrp="1"/>
          </p:cNvSpPr>
          <p:nvPr>
            <p:ph type="title"/>
          </p:nvPr>
        </p:nvSpPr>
        <p:spPr>
          <a:xfrm>
            <a:off x="838200" y="12742"/>
            <a:ext cx="10515600" cy="440824"/>
          </a:xfrm>
        </p:spPr>
        <p:txBody>
          <a:bodyPr>
            <a:normAutofit/>
          </a:body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6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CD78-429A-4E57-971E-F96FD32FB0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0B7C14-33F8-4282-876A-69ACD0475AE2}"/>
              </a:ext>
            </a:extLst>
          </p:cNvPr>
          <p:cNvSpPr>
            <a:spLocks noGrp="1"/>
          </p:cNvSpPr>
          <p:nvPr>
            <p:ph idx="1"/>
          </p:nvPr>
        </p:nvSpPr>
        <p:spPr>
          <a:xfrm>
            <a:off x="262393" y="198535"/>
            <a:ext cx="11648662" cy="6026134"/>
          </a:xfrm>
        </p:spPr>
        <p:txBody>
          <a:bodyPr>
            <a:noAutofit/>
          </a:bodyPr>
          <a:lstStyle/>
          <a:p>
            <a:pPr marL="0" indent="0" algn="just">
              <a:buNone/>
            </a:pPr>
            <a:r>
              <a:rPr lang="vi-VN" sz="5800" b="1" dirty="0"/>
              <a:t>3. Người ơi hãy nghe tôi cùng hòa vang khúc ca mừng vui, Chúa nhân từ trung tín ngàn nơi dù trần gian tan bay, Người như núi không lung lay, kiên vững vươn trên ngàn mây, nâng đỡ ta trên trần ai. Nào ta hãy ca danh Chúa Trời</a:t>
            </a:r>
            <a:endParaRPr lang="en-US" sz="5800" b="1" dirty="0"/>
          </a:p>
        </p:txBody>
      </p:sp>
      <p:sp>
        <p:nvSpPr>
          <p:cNvPr id="4" name="Title 1">
            <a:extLst>
              <a:ext uri="{FF2B5EF4-FFF2-40B4-BE49-F238E27FC236}">
                <a16:creationId xmlns:a16="http://schemas.microsoft.com/office/drawing/2014/main" id="{E9B61432-D344-4BF1-9D78-B8B96643931E}"/>
              </a:ext>
            </a:extLst>
          </p:cNvPr>
          <p:cNvSpPr txBox="1">
            <a:spLocks/>
          </p:cNvSpPr>
          <p:nvPr/>
        </p:nvSpPr>
        <p:spPr>
          <a:xfrm>
            <a:off x="838200" y="12742"/>
            <a:ext cx="10515600" cy="440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27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33FE8-A9DF-49D6-8A03-835A6806615D}"/>
              </a:ext>
            </a:extLst>
          </p:cNvPr>
          <p:cNvSpPr>
            <a:spLocks noGrp="1"/>
          </p:cNvSpPr>
          <p:nvPr>
            <p:ph idx="1"/>
          </p:nvPr>
        </p:nvSpPr>
        <p:spPr>
          <a:xfrm>
            <a:off x="310101" y="545628"/>
            <a:ext cx="11624808" cy="4351338"/>
          </a:xfrm>
        </p:spPr>
        <p:txBody>
          <a:bodyPr>
            <a:noAutofit/>
          </a:bodyPr>
          <a:lstStyle/>
          <a:p>
            <a:pPr marL="0" indent="0" algn="just">
              <a:buNone/>
            </a:pPr>
            <a:r>
              <a:rPr lang="vi-VN" sz="7200" b="1" dirty="0"/>
              <a:t>ĐK: Hãy ca tụng Chúa vì công nghiệp và đường lối Người ngay chính. Chúa luôn thành tín chẳng sai lầm Người cực thánh và công bình</a:t>
            </a:r>
            <a:endParaRPr lang="en-US" sz="7200" b="1" dirty="0"/>
          </a:p>
          <a:p>
            <a:pPr marL="0" indent="0" algn="just">
              <a:buNone/>
            </a:pPr>
            <a:br>
              <a:rPr lang="vi-VN" sz="7200" b="1" dirty="0"/>
            </a:br>
            <a:br>
              <a:rPr lang="vi-VN" sz="7200" b="1" dirty="0"/>
            </a:br>
            <a:endParaRPr lang="en-US" sz="7200" b="1" dirty="0"/>
          </a:p>
        </p:txBody>
      </p:sp>
      <p:sp>
        <p:nvSpPr>
          <p:cNvPr id="4" name="Title 1">
            <a:extLst>
              <a:ext uri="{FF2B5EF4-FFF2-40B4-BE49-F238E27FC236}">
                <a16:creationId xmlns:a16="http://schemas.microsoft.com/office/drawing/2014/main" id="{9D9ADF5E-4B55-41E5-BF1A-04C0857232BD}"/>
              </a:ext>
            </a:extLst>
          </p:cNvPr>
          <p:cNvSpPr>
            <a:spLocks noGrp="1"/>
          </p:cNvSpPr>
          <p:nvPr>
            <p:ph type="title"/>
          </p:nvPr>
        </p:nvSpPr>
        <p:spPr>
          <a:xfrm>
            <a:off x="838200" y="12742"/>
            <a:ext cx="10515600" cy="440824"/>
          </a:xfrm>
        </p:spPr>
        <p:txBody>
          <a:bodyPr>
            <a:normAutofit/>
          </a:bodyPr>
          <a:lstStyle/>
          <a:p>
            <a:pPr algn="ctr"/>
            <a:r>
              <a:rPr lang="en-US" sz="2400" b="1">
                <a:latin typeface="Arial" panose="020B0604020202020204" pitchFamily="34" charset="0"/>
                <a:cs typeface="Arial" panose="020B0604020202020204" pitchFamily="34" charset="0"/>
              </a:rPr>
              <a:t>HÃY CA TỤNG CHÚA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32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6723</TotalTime>
  <Words>283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HÃY CA TỤNG CHÚA </vt:lpstr>
      <vt:lpstr>HÃY CA TỤNG CHÚA </vt:lpstr>
      <vt:lpstr>PowerPoint Presentation</vt:lpstr>
      <vt:lpstr>HÃY CA TỤNG CHÚA </vt:lpstr>
      <vt:lpstr>PowerPoint Presentation</vt:lpstr>
      <vt:lpstr>HÃY CA TỤNG CHÚA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Bước vào </dc:title>
  <dc:creator>DO PHUONG</dc:creator>
  <cp:lastModifiedBy>ANHBAO IT</cp:lastModifiedBy>
  <cp:revision>8</cp:revision>
  <dcterms:created xsi:type="dcterms:W3CDTF">2019-01-18T14:42:09Z</dcterms:created>
  <dcterms:modified xsi:type="dcterms:W3CDTF">2024-04-07T14:11:18Z</dcterms:modified>
</cp:coreProperties>
</file>