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59" r:id="rId5"/>
    <p:sldId id="265" r:id="rId6"/>
    <p:sldId id="261" r:id="rId7"/>
    <p:sldId id="266" r:id="rId8"/>
    <p:sldId id="263" r:id="rId9"/>
    <p:sldId id="267" r:id="rId10"/>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6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448378"/>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386805"/>
            <a:ext cx="18000663" cy="10042276"/>
          </a:xfrm>
        </p:spPr>
        <p:txBody>
          <a:bodyPr/>
          <a:lstStyle/>
          <a:p>
            <a:pPr marL="0" indent="0" algn="just">
              <a:buNone/>
            </a:pPr>
            <a:r>
              <a:rPr lang="vi-VN" sz="11200" b="1"/>
              <a:t>ĐK: </a:t>
            </a:r>
            <a:r>
              <a:rPr lang="vi-VN" sz="11200" b="1" dirty="0"/>
              <a:t>Hãy chiếu soi lửa hồng vào đêm tối sâu thẳm hồn con, lửa tình yêu, lửa huyền siêu, Ngôi Ba Thiên Chúa ban nhiều thánh ân.</a:t>
            </a:r>
            <a:endParaRPr lang="en-US" altLang="en-US" sz="11200" b="1" dirty="0"/>
          </a:p>
        </p:txBody>
      </p:sp>
    </p:spTree>
    <p:extLst>
      <p:ext uri="{BB962C8B-B14F-4D97-AF65-F5344CB8AC3E}">
        <p14:creationId xmlns:p14="http://schemas.microsoft.com/office/powerpoint/2010/main" val="222696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523081"/>
            <a:ext cx="18000663" cy="10042276"/>
          </a:xfrm>
        </p:spPr>
        <p:txBody>
          <a:bodyPr/>
          <a:lstStyle/>
          <a:p>
            <a:pPr marL="0" indent="0" algn="just">
              <a:buNone/>
            </a:pPr>
            <a:r>
              <a:rPr lang="vi-VN" sz="11000" b="1" dirty="0"/>
              <a:t>1. Xin đưa bước con về tìm chân lý hừng đông chiếu soi, tìm bóng mát trong tình thương bát ngát, tìm an vui trong bàn tay hiền từ Chúa dìu đưa.</a:t>
            </a:r>
            <a:endParaRPr lang="en-US" altLang="en-US" sz="11000" b="1" dirty="0"/>
          </a:p>
        </p:txBody>
      </p:sp>
    </p:spTree>
    <p:extLst>
      <p:ext uri="{BB962C8B-B14F-4D97-AF65-F5344CB8AC3E}">
        <p14:creationId xmlns:p14="http://schemas.microsoft.com/office/powerpoint/2010/main" val="48901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448378"/>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386805"/>
            <a:ext cx="18000663" cy="10042276"/>
          </a:xfrm>
        </p:spPr>
        <p:txBody>
          <a:bodyPr/>
          <a:lstStyle/>
          <a:p>
            <a:pPr marL="0" indent="0" algn="just">
              <a:buNone/>
            </a:pPr>
            <a:r>
              <a:rPr lang="vi-VN" sz="11200" b="1"/>
              <a:t>ĐK: </a:t>
            </a:r>
            <a:r>
              <a:rPr lang="vi-VN" sz="11200" b="1" dirty="0"/>
              <a:t>Hãy chiếu soi lửa hồng vào đêm tối sâu thẳm hồn con, lửa tình yêu, lửa huyền siêu, Ngôi Ba Thiên Chúa ban nhiều thánh ân.</a:t>
            </a:r>
            <a:endParaRPr lang="en-US" altLang="en-US" sz="11200" b="1" dirty="0"/>
          </a:p>
        </p:txBody>
      </p:sp>
    </p:spTree>
    <p:extLst>
      <p:ext uri="{BB962C8B-B14F-4D97-AF65-F5344CB8AC3E}">
        <p14:creationId xmlns:p14="http://schemas.microsoft.com/office/powerpoint/2010/main" val="170068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691605"/>
            <a:ext cx="18000663" cy="10042276"/>
          </a:xfrm>
        </p:spPr>
        <p:txBody>
          <a:bodyPr/>
          <a:lstStyle/>
          <a:p>
            <a:pPr marL="0" indent="0" algn="just">
              <a:buNone/>
            </a:pPr>
            <a:r>
              <a:rPr lang="vi-VN" sz="10200" b="1" dirty="0"/>
              <a:t>2. Xin cho mãi một đời, lời thương mến bừng trong trái tim, tìm mến Chúa trong tình không héo úa, tìm thương nhau trong tình thương nồng nàn thắm bình an.</a:t>
            </a:r>
            <a:endParaRPr lang="en-US" altLang="en-US" sz="10200" b="1" dirty="0"/>
          </a:p>
        </p:txBody>
      </p:sp>
    </p:spTree>
    <p:extLst>
      <p:ext uri="{BB962C8B-B14F-4D97-AF65-F5344CB8AC3E}">
        <p14:creationId xmlns:p14="http://schemas.microsoft.com/office/powerpoint/2010/main" val="234524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448378"/>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386805"/>
            <a:ext cx="18000663" cy="10042276"/>
          </a:xfrm>
        </p:spPr>
        <p:txBody>
          <a:bodyPr/>
          <a:lstStyle/>
          <a:p>
            <a:pPr marL="0" indent="0" algn="just">
              <a:buNone/>
            </a:pPr>
            <a:r>
              <a:rPr lang="vi-VN" sz="11200" b="1"/>
              <a:t>ĐK: </a:t>
            </a:r>
            <a:r>
              <a:rPr lang="vi-VN" sz="11200" b="1" dirty="0"/>
              <a:t>Hãy chiếu soi lửa hồng vào đêm tối sâu thẳm hồn con, lửa tình yêu, lửa huyền siêu, Ngôi Ba Thiên Chúa ban nhiều thánh ân.</a:t>
            </a:r>
            <a:endParaRPr lang="en-US" altLang="en-US" sz="11200" b="1" dirty="0"/>
          </a:p>
        </p:txBody>
      </p:sp>
    </p:spTree>
    <p:extLst>
      <p:ext uri="{BB962C8B-B14F-4D97-AF65-F5344CB8AC3E}">
        <p14:creationId xmlns:p14="http://schemas.microsoft.com/office/powerpoint/2010/main" val="25673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523081"/>
            <a:ext cx="18000663" cy="10042276"/>
          </a:xfrm>
        </p:spPr>
        <p:txBody>
          <a:bodyPr/>
          <a:lstStyle/>
          <a:p>
            <a:pPr marL="0" indent="0" algn="just">
              <a:buNone/>
            </a:pPr>
            <a:r>
              <a:rPr lang="vi-VN" sz="10200" b="1" dirty="0"/>
              <a:t>3. Xin cho bước chân người dù gian khó được đi đến nơi. Đời héo hát không ngừng lên tiếng hát. Đời an vui luôn tựa nương tình Ngài khắp ngàn nơi.</a:t>
            </a:r>
            <a:endParaRPr lang="en-US" altLang="en-US" sz="10200" b="1" dirty="0"/>
          </a:p>
        </p:txBody>
      </p:sp>
    </p:spTree>
    <p:extLst>
      <p:ext uri="{BB962C8B-B14F-4D97-AF65-F5344CB8AC3E}">
        <p14:creationId xmlns:p14="http://schemas.microsoft.com/office/powerpoint/2010/main" val="630939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448378"/>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386805"/>
            <a:ext cx="18000663" cy="10042276"/>
          </a:xfrm>
        </p:spPr>
        <p:txBody>
          <a:bodyPr/>
          <a:lstStyle/>
          <a:p>
            <a:pPr marL="0" indent="0" algn="just">
              <a:buNone/>
            </a:pPr>
            <a:r>
              <a:rPr lang="vi-VN" sz="11200" b="1"/>
              <a:t>ĐK: </a:t>
            </a:r>
            <a:r>
              <a:rPr lang="vi-VN" sz="11200" b="1" dirty="0"/>
              <a:t>Hãy chiếu soi lửa hồng vào đêm tối sâu thẳm hồn con, lửa tình yêu, lửa huyền siêu, Ngôi Ba Thiên Chúa ban nhiều thánh ân.</a:t>
            </a:r>
            <a:endParaRPr lang="en-US" altLang="en-US" sz="11200" b="1" dirty="0"/>
          </a:p>
        </p:txBody>
      </p:sp>
    </p:spTree>
    <p:extLst>
      <p:ext uri="{BB962C8B-B14F-4D97-AF65-F5344CB8AC3E}">
        <p14:creationId xmlns:p14="http://schemas.microsoft.com/office/powerpoint/2010/main" val="33477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523081"/>
            <a:ext cx="18000663" cy="10042276"/>
          </a:xfrm>
        </p:spPr>
        <p:txBody>
          <a:bodyPr/>
          <a:lstStyle/>
          <a:p>
            <a:pPr marL="0" indent="0" algn="just">
              <a:buNone/>
            </a:pPr>
            <a:r>
              <a:rPr lang="vi-VN" sz="11000" b="1" dirty="0"/>
              <a:t>4. Xin soi sáng tâm hồn lời chân chính lòng không dối gian. Để tiếng nói loan truyền ơn cứu rỗi. Để đôi tay đưa tìm trao cuộc đời tiếng cười vui.</a:t>
            </a:r>
            <a:endParaRPr lang="en-US" altLang="en-US" sz="11000" b="1" dirty="0"/>
          </a:p>
        </p:txBody>
      </p:sp>
    </p:spTree>
    <p:extLst>
      <p:ext uri="{BB962C8B-B14F-4D97-AF65-F5344CB8AC3E}">
        <p14:creationId xmlns:p14="http://schemas.microsoft.com/office/powerpoint/2010/main" val="155611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448378"/>
            <a:ext cx="13500819" cy="1428659"/>
          </a:xfrm>
        </p:spPr>
        <p:txBody>
          <a:bodyPr/>
          <a:lstStyle/>
          <a:p>
            <a:r>
              <a:rPr lang="vi-VN" sz="3000" b="1"/>
              <a:t>HÃY </a:t>
            </a:r>
            <a:r>
              <a:rPr lang="vi-VN" sz="3000" b="1" dirty="0"/>
              <a:t>CHIẾU SOI</a:t>
            </a:r>
            <a:endParaRPr lang="en-US" altLang="en-US" sz="3000" b="1" dirty="0"/>
          </a:p>
        </p:txBody>
      </p:sp>
      <p:sp>
        <p:nvSpPr>
          <p:cNvPr id="4099" name="Content Placeholder 2"/>
          <p:cNvSpPr>
            <a:spLocks noGrp="1"/>
          </p:cNvSpPr>
          <p:nvPr>
            <p:ph idx="1"/>
          </p:nvPr>
        </p:nvSpPr>
        <p:spPr>
          <a:xfrm>
            <a:off x="599281" y="386805"/>
            <a:ext cx="18000663" cy="10042276"/>
          </a:xfrm>
        </p:spPr>
        <p:txBody>
          <a:bodyPr/>
          <a:lstStyle/>
          <a:p>
            <a:pPr marL="0" indent="0" algn="just">
              <a:buNone/>
            </a:pPr>
            <a:r>
              <a:rPr lang="vi-VN" sz="11200" b="1"/>
              <a:t>ĐK: </a:t>
            </a:r>
            <a:r>
              <a:rPr lang="vi-VN" sz="11200" b="1" dirty="0"/>
              <a:t>Hãy chiếu soi lửa hồng vào đêm tối sâu thẳm hồn con, lửa tình yêu, lửa huyền siêu, Ngôi Ba Thiên Chúa ban nhiều thánh ân.</a:t>
            </a:r>
            <a:endParaRPr lang="en-US" altLang="en-US" sz="11200" b="1" dirty="0"/>
          </a:p>
        </p:txBody>
      </p:sp>
    </p:spTree>
    <p:extLst>
      <p:ext uri="{BB962C8B-B14F-4D97-AF65-F5344CB8AC3E}">
        <p14:creationId xmlns:p14="http://schemas.microsoft.com/office/powerpoint/2010/main" val="413596966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332</Words>
  <Application>Microsoft Office PowerPoint</Application>
  <PresentationFormat>Custom</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Default Design</vt:lpstr>
      <vt:lpstr>HÃY CHIẾU SOI</vt:lpstr>
      <vt:lpstr>HÃY CHIẾU SOI</vt:lpstr>
      <vt:lpstr>HÃY CHIẾU SOI</vt:lpstr>
      <vt:lpstr>HÃY CHIẾU SOI</vt:lpstr>
      <vt:lpstr>HÃY CHIẾU SOI</vt:lpstr>
      <vt:lpstr>HÃY CHIẾU SOI</vt:lpstr>
      <vt:lpstr>HÃY CHIẾU SOI</vt:lpstr>
      <vt:lpstr>HÃY CHIẾU SOI</vt:lpstr>
      <vt:lpstr>HÃY CHIẾU SOI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164</cp:revision>
  <dcterms:created xsi:type="dcterms:W3CDTF">2011-08-20T01:52:59Z</dcterms:created>
  <dcterms:modified xsi:type="dcterms:W3CDTF">2024-04-07T14:12:52Z</dcterms:modified>
</cp:coreProperties>
</file>