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iBrTlAee/JP8BMoSvwjpXQYayM/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7"/>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7"/>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9"/>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9"/>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0"/>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0"/>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1"/>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1"/>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1"/>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1"/>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1"/>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4"/>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4"/>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5"/>
          <p:cNvSpPr/>
          <p:nvPr>
            <p:ph idx="2" type="pic"/>
          </p:nvPr>
        </p:nvSpPr>
        <p:spPr>
          <a:xfrm>
            <a:off x="5183188" y="987425"/>
            <a:ext cx="6172200" cy="4873625"/>
          </a:xfrm>
          <a:prstGeom prst="rect">
            <a:avLst/>
          </a:prstGeom>
          <a:noFill/>
          <a:ln>
            <a:noFill/>
          </a:ln>
        </p:spPr>
      </p:sp>
      <p:sp>
        <p:nvSpPr>
          <p:cNvPr id="64" name="Google Shape;64;p15"/>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vi-V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vi-V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85" name="Google Shape;85;p1"/>
          <p:cNvSpPr txBox="1"/>
          <p:nvPr>
            <p:ph idx="1" type="body"/>
          </p:nvPr>
        </p:nvSpPr>
        <p:spPr>
          <a:xfrm>
            <a:off x="441433" y="81342"/>
            <a:ext cx="11390587" cy="594896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7200"/>
              <a:buNone/>
            </a:pPr>
            <a:r>
              <a:rPr b="1" i="0" lang="vi-VN" sz="7200"/>
              <a:t>ĐK. Hãy đến tung hô Chúa reo mừng Đấng cứu thoát ta. Nào cùng đến trước thiên nhan, nào cùng đến trước thiên nhan, dâng lời cảm tạ, và tung hô Chúa.</a:t>
            </a:r>
            <a:endParaRPr b="1" sz="7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1" name="Google Shape;91;p2"/>
          <p:cNvSpPr txBox="1"/>
          <p:nvPr>
            <p:ph idx="1" type="body"/>
          </p:nvPr>
        </p:nvSpPr>
        <p:spPr>
          <a:xfrm>
            <a:off x="425669" y="365125"/>
            <a:ext cx="11477297" cy="6127750"/>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6600"/>
              <a:buNone/>
            </a:pPr>
            <a:r>
              <a:rPr b="1" i="0" lang="vi-VN" sz="6600"/>
              <a:t>1. Chúa là nguồn quang minh tâm trí con, sáng soi con đường thế gian mịt mùng. Dìu con tiến bước về nơi ước mong, dẫu ngàn nguy khó rắc gieo trên đường.</a:t>
            </a:r>
            <a:endParaRPr b="1" sz="66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97" name="Google Shape;97;p3"/>
          <p:cNvSpPr txBox="1"/>
          <p:nvPr>
            <p:ph idx="1" type="body"/>
          </p:nvPr>
        </p:nvSpPr>
        <p:spPr>
          <a:xfrm>
            <a:off x="441433" y="81342"/>
            <a:ext cx="11390587" cy="594896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7200"/>
              <a:buNone/>
            </a:pPr>
            <a:r>
              <a:rPr b="1" i="0" lang="vi-VN" sz="7200"/>
              <a:t>ĐK. Hãy đến tung hô Chúa reo mừng Đấng cứu thoát ta. Nào cùng đến trước thiên nhan, nào cùng đến trước thiên nhan, dâng lời cảm tạ, và tung hô Chúa.</a:t>
            </a:r>
            <a:endParaRPr b="1" sz="7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3" name="Google Shape;103;p4"/>
          <p:cNvSpPr txBox="1"/>
          <p:nvPr>
            <p:ph idx="1" type="body"/>
          </p:nvPr>
        </p:nvSpPr>
        <p:spPr>
          <a:xfrm>
            <a:off x="386255" y="373008"/>
            <a:ext cx="11406352" cy="4351338"/>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6600"/>
              <a:buNone/>
            </a:pPr>
            <a:r>
              <a:rPr b="1" i="0" lang="vi-VN" sz="6600"/>
              <a:t>2. Tiếng lòng giờ đây vang lên thiết tha ngát thơm như làn khói hương cao vời. Cùng chung với đất trời muôn tiếng ca, chúc tụng danh Chúa đến muôn muôn đời.</a:t>
            </a:r>
            <a:endParaRPr b="1" i="0" sz="6600"/>
          </a:p>
          <a:p>
            <a:pPr indent="0" lvl="0" marL="0" rtl="0" algn="just">
              <a:lnSpc>
                <a:spcPct val="90000"/>
              </a:lnSpc>
              <a:spcBef>
                <a:spcPts val="1000"/>
              </a:spcBef>
              <a:spcAft>
                <a:spcPts val="0"/>
              </a:spcAft>
              <a:buClr>
                <a:schemeClr val="dk1"/>
              </a:buClr>
              <a:buSzPts val="6600"/>
              <a:buNone/>
            </a:pPr>
            <a:br>
              <a:rPr b="1" lang="vi-VN" sz="6600"/>
            </a:br>
            <a:br>
              <a:rPr b="1" lang="vi-VN" sz="6600"/>
            </a:br>
            <a:endParaRPr sz="66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9" name="Google Shape;109;p5"/>
          <p:cNvSpPr txBox="1"/>
          <p:nvPr>
            <p:ph idx="1" type="body"/>
          </p:nvPr>
        </p:nvSpPr>
        <p:spPr>
          <a:xfrm>
            <a:off x="441433" y="81342"/>
            <a:ext cx="11390587" cy="5948965"/>
          </a:xfrm>
          <a:prstGeom prst="rect">
            <a:avLst/>
          </a:prstGeom>
          <a:noFill/>
          <a:ln>
            <a:noFill/>
          </a:ln>
        </p:spPr>
        <p:txBody>
          <a:bodyPr anchorCtr="0" anchor="t" bIns="45700" lIns="91425" spcFirstLastPara="1" rIns="91425" wrap="square" tIns="45700">
            <a:noAutofit/>
          </a:bodyPr>
          <a:lstStyle/>
          <a:p>
            <a:pPr indent="0" lvl="0" marL="0" rtl="0" algn="just">
              <a:lnSpc>
                <a:spcPct val="90000"/>
              </a:lnSpc>
              <a:spcBef>
                <a:spcPts val="0"/>
              </a:spcBef>
              <a:spcAft>
                <a:spcPts val="0"/>
              </a:spcAft>
              <a:buClr>
                <a:schemeClr val="dk1"/>
              </a:buClr>
              <a:buSzPts val="7200"/>
              <a:buNone/>
            </a:pPr>
            <a:r>
              <a:rPr b="1" i="0" lang="vi-VN" sz="7200"/>
              <a:t>ĐK. Hãy đến tung hô Chúa reo mừng Đấng cứu thoát ta. Nào cùng đến trước thiên nhan, nào cùng đến trước thiên nhan, dâng lời cảm tạ, và tung hô Chúa.</a:t>
            </a:r>
            <a:endParaRPr b="1" sz="72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2020-10-24T14:11:38Z</dcterms:created>
  <dc:creator>Hoang Le</dc:creator>
</cp:coreProperties>
</file>