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9" r:id="rId5"/>
    <p:sldId id="261" r:id="rId6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08" y="354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49205" y="-242575"/>
            <a:ext cx="13500819" cy="1428659"/>
          </a:xfrm>
        </p:spPr>
        <p:txBody>
          <a:bodyPr/>
          <a:lstStyle/>
          <a:p>
            <a:r>
              <a:rPr lang="vi-VN" sz="3300" b="1"/>
              <a:t>Hãy </a:t>
            </a:r>
            <a:r>
              <a:rPr lang="vi-VN" sz="3300" b="1" dirty="0"/>
              <a:t>Sẵn Sàng</a:t>
            </a:r>
            <a:endParaRPr lang="en-US" altLang="en-US" sz="33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1" y="920205"/>
            <a:ext cx="18000663" cy="100422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ĐK</a:t>
            </a:r>
            <a:r>
              <a:rPr lang="en-US" sz="10000" b="1" dirty="0"/>
              <a:t>: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đoàn</a:t>
            </a:r>
            <a:r>
              <a:rPr lang="en-US" sz="10000" b="1" dirty="0"/>
              <a:t> </a:t>
            </a:r>
            <a:r>
              <a:rPr lang="en-US" sz="10000" b="1" dirty="0" err="1"/>
              <a:t>dân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hãy</a:t>
            </a:r>
            <a:r>
              <a:rPr lang="en-US" sz="10000" b="1" dirty="0"/>
              <a:t> </a:t>
            </a:r>
            <a:r>
              <a:rPr lang="en-US" sz="10000" b="1" dirty="0" err="1"/>
              <a:t>sẵn</a:t>
            </a:r>
            <a:r>
              <a:rPr lang="en-US" sz="10000" b="1" dirty="0"/>
              <a:t> </a:t>
            </a:r>
            <a:r>
              <a:rPr lang="en-US" sz="10000" b="1" dirty="0" err="1"/>
              <a:t>sàng</a:t>
            </a:r>
            <a:r>
              <a:rPr lang="en-US" sz="10000" b="1" dirty="0"/>
              <a:t> </a:t>
            </a:r>
            <a:r>
              <a:rPr lang="en-US" sz="10000" b="1" dirty="0" err="1"/>
              <a:t>vì</a:t>
            </a:r>
            <a:r>
              <a:rPr lang="en-US" sz="10000" b="1" dirty="0"/>
              <a:t> </a:t>
            </a:r>
            <a:r>
              <a:rPr lang="en-US" sz="10000" b="1" dirty="0" err="1"/>
              <a:t>lúc</a:t>
            </a:r>
            <a:r>
              <a:rPr lang="en-US" sz="10000" b="1" dirty="0"/>
              <a:t> ta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ngờ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đến</a:t>
            </a:r>
            <a:r>
              <a:rPr lang="en-US" sz="10000" b="1" dirty="0"/>
              <a:t>,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đoàn</a:t>
            </a:r>
            <a:r>
              <a:rPr lang="en-US" sz="10000" b="1" dirty="0"/>
              <a:t> </a:t>
            </a:r>
            <a:r>
              <a:rPr lang="en-US" sz="10000" b="1" dirty="0" err="1"/>
              <a:t>dân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hãy</a:t>
            </a:r>
            <a:r>
              <a:rPr lang="en-US" sz="10000" b="1" dirty="0"/>
              <a:t> </a:t>
            </a:r>
            <a:r>
              <a:rPr lang="en-US" sz="10000" b="1" dirty="0" err="1"/>
              <a:t>sẵn</a:t>
            </a:r>
            <a:r>
              <a:rPr lang="en-US" sz="10000" b="1" dirty="0"/>
              <a:t> </a:t>
            </a:r>
            <a:r>
              <a:rPr lang="en-US" sz="10000" b="1" dirty="0" err="1"/>
              <a:t>sàng</a:t>
            </a:r>
            <a:r>
              <a:rPr lang="en-US" sz="10000" b="1" dirty="0"/>
              <a:t> </a:t>
            </a:r>
            <a:r>
              <a:rPr lang="en-US" sz="10000" b="1" dirty="0" err="1"/>
              <a:t>vì</a:t>
            </a:r>
            <a:r>
              <a:rPr lang="en-US" sz="10000" b="1" dirty="0"/>
              <a:t> </a:t>
            </a:r>
            <a:r>
              <a:rPr lang="en-US" sz="10000" b="1" dirty="0" err="1"/>
              <a:t>lúc</a:t>
            </a:r>
            <a:r>
              <a:rPr lang="en-US" sz="10000" b="1" dirty="0"/>
              <a:t> ta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ngờ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đến</a:t>
            </a:r>
            <a:r>
              <a:rPr lang="en-US" sz="10000" b="1" dirty="0"/>
              <a:t> </a:t>
            </a:r>
            <a:r>
              <a:rPr lang="en-US" sz="10000" b="1" dirty="0" err="1"/>
              <a:t>gần</a:t>
            </a:r>
            <a:r>
              <a:rPr lang="en-US" sz="10000" b="1" dirty="0"/>
              <a:t>.</a:t>
            </a:r>
            <a:endParaRPr lang="en-US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45974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49205" y="-242575"/>
            <a:ext cx="13500819" cy="1428659"/>
          </a:xfrm>
        </p:spPr>
        <p:txBody>
          <a:bodyPr/>
          <a:lstStyle/>
          <a:p>
            <a:r>
              <a:rPr lang="vi-VN" sz="3300" b="1"/>
              <a:t>Hãy </a:t>
            </a:r>
            <a:r>
              <a:rPr lang="vi-VN" sz="3300" b="1" dirty="0"/>
              <a:t>Sẵn Sàng</a:t>
            </a:r>
            <a:endParaRPr lang="en-US" altLang="en-US" sz="33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1" y="1361281"/>
            <a:ext cx="18000663" cy="10042276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000" b="1" dirty="0"/>
              <a:t>1. Hãy thắp nến sáng với bao việc lành, chờ ngày về nơi phúc vinh Thiên đàng</a:t>
            </a:r>
            <a:endParaRPr lang="en-US" alt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214700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49205" y="-242575"/>
            <a:ext cx="13500819" cy="1428659"/>
          </a:xfrm>
        </p:spPr>
        <p:txBody>
          <a:bodyPr/>
          <a:lstStyle/>
          <a:p>
            <a:r>
              <a:rPr lang="vi-VN" sz="3300" b="1"/>
              <a:t>Hãy </a:t>
            </a:r>
            <a:r>
              <a:rPr lang="vi-VN" sz="3300" b="1" dirty="0"/>
              <a:t>Sẵn Sàng</a:t>
            </a:r>
            <a:endParaRPr lang="en-US" altLang="en-US" sz="33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1" y="920205"/>
            <a:ext cx="18000663" cy="100422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ĐK</a:t>
            </a:r>
            <a:r>
              <a:rPr lang="en-US" sz="10000" b="1" dirty="0"/>
              <a:t>: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đoàn</a:t>
            </a:r>
            <a:r>
              <a:rPr lang="en-US" sz="10000" b="1" dirty="0"/>
              <a:t> </a:t>
            </a:r>
            <a:r>
              <a:rPr lang="en-US" sz="10000" b="1" dirty="0" err="1"/>
              <a:t>dân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hãy</a:t>
            </a:r>
            <a:r>
              <a:rPr lang="en-US" sz="10000" b="1" dirty="0"/>
              <a:t> </a:t>
            </a:r>
            <a:r>
              <a:rPr lang="en-US" sz="10000" b="1" dirty="0" err="1"/>
              <a:t>sẵn</a:t>
            </a:r>
            <a:r>
              <a:rPr lang="en-US" sz="10000" b="1" dirty="0"/>
              <a:t> </a:t>
            </a:r>
            <a:r>
              <a:rPr lang="en-US" sz="10000" b="1" dirty="0" err="1"/>
              <a:t>sàng</a:t>
            </a:r>
            <a:r>
              <a:rPr lang="en-US" sz="10000" b="1" dirty="0"/>
              <a:t> </a:t>
            </a:r>
            <a:r>
              <a:rPr lang="en-US" sz="10000" b="1" dirty="0" err="1"/>
              <a:t>vì</a:t>
            </a:r>
            <a:r>
              <a:rPr lang="en-US" sz="10000" b="1" dirty="0"/>
              <a:t> </a:t>
            </a:r>
            <a:r>
              <a:rPr lang="en-US" sz="10000" b="1" dirty="0" err="1"/>
              <a:t>lúc</a:t>
            </a:r>
            <a:r>
              <a:rPr lang="en-US" sz="10000" b="1" dirty="0"/>
              <a:t> ta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ngờ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đến</a:t>
            </a:r>
            <a:r>
              <a:rPr lang="en-US" sz="10000" b="1" dirty="0"/>
              <a:t>,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đoàn</a:t>
            </a:r>
            <a:r>
              <a:rPr lang="en-US" sz="10000" b="1" dirty="0"/>
              <a:t> </a:t>
            </a:r>
            <a:r>
              <a:rPr lang="en-US" sz="10000" b="1" dirty="0" err="1"/>
              <a:t>dân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hãy</a:t>
            </a:r>
            <a:r>
              <a:rPr lang="en-US" sz="10000" b="1" dirty="0"/>
              <a:t> </a:t>
            </a:r>
            <a:r>
              <a:rPr lang="en-US" sz="10000" b="1" dirty="0" err="1"/>
              <a:t>sẵn</a:t>
            </a:r>
            <a:r>
              <a:rPr lang="en-US" sz="10000" b="1" dirty="0"/>
              <a:t> </a:t>
            </a:r>
            <a:r>
              <a:rPr lang="en-US" sz="10000" b="1" dirty="0" err="1"/>
              <a:t>sàng</a:t>
            </a:r>
            <a:r>
              <a:rPr lang="en-US" sz="10000" b="1" dirty="0"/>
              <a:t> </a:t>
            </a:r>
            <a:r>
              <a:rPr lang="en-US" sz="10000" b="1" dirty="0" err="1"/>
              <a:t>vì</a:t>
            </a:r>
            <a:r>
              <a:rPr lang="en-US" sz="10000" b="1" dirty="0"/>
              <a:t> </a:t>
            </a:r>
            <a:r>
              <a:rPr lang="en-US" sz="10000" b="1" dirty="0" err="1"/>
              <a:t>lúc</a:t>
            </a:r>
            <a:r>
              <a:rPr lang="en-US" sz="10000" b="1" dirty="0"/>
              <a:t> ta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ngờ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đến</a:t>
            </a:r>
            <a:r>
              <a:rPr lang="en-US" sz="10000" b="1" dirty="0"/>
              <a:t> </a:t>
            </a:r>
            <a:r>
              <a:rPr lang="en-US" sz="10000" b="1" dirty="0" err="1"/>
              <a:t>gần</a:t>
            </a:r>
            <a:r>
              <a:rPr lang="en-US" sz="10000" b="1" dirty="0"/>
              <a:t>.</a:t>
            </a:r>
            <a:endParaRPr lang="en-US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2575604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49205" y="-67378"/>
            <a:ext cx="13500819" cy="1428659"/>
          </a:xfrm>
        </p:spPr>
        <p:txBody>
          <a:bodyPr/>
          <a:lstStyle/>
          <a:p>
            <a:r>
              <a:rPr lang="vi-VN" sz="3300" b="1"/>
              <a:t>Hãy </a:t>
            </a:r>
            <a:r>
              <a:rPr lang="vi-VN" sz="3300" b="1" dirty="0"/>
              <a:t>Sẵn Sàng</a:t>
            </a:r>
            <a:endParaRPr lang="en-US" altLang="en-US" sz="33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1" y="1437481"/>
            <a:ext cx="18000663" cy="100422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3000" b="1" dirty="0"/>
              <a:t>2. </a:t>
            </a:r>
            <a:r>
              <a:rPr lang="en-US" sz="13000" b="1" dirty="0" err="1"/>
              <a:t>Hãy</a:t>
            </a:r>
            <a:r>
              <a:rPr lang="en-US" sz="13000" b="1" dirty="0"/>
              <a:t> </a:t>
            </a:r>
            <a:r>
              <a:rPr lang="en-US" sz="13000" b="1" dirty="0" err="1"/>
              <a:t>sống</a:t>
            </a:r>
            <a:r>
              <a:rPr lang="en-US" sz="13000" b="1" dirty="0"/>
              <a:t> </a:t>
            </a:r>
            <a:r>
              <a:rPr lang="en-US" sz="13000" b="1" dirty="0" err="1"/>
              <a:t>xứng</a:t>
            </a:r>
            <a:r>
              <a:rPr lang="en-US" sz="13000" b="1" dirty="0"/>
              <a:t> </a:t>
            </a:r>
            <a:r>
              <a:rPr lang="en-US" sz="13000" b="1" dirty="0" err="1"/>
              <a:t>đáng</a:t>
            </a:r>
            <a:r>
              <a:rPr lang="en-US" sz="13000" b="1" dirty="0"/>
              <a:t> </a:t>
            </a:r>
            <a:r>
              <a:rPr lang="en-US" sz="13000" b="1" dirty="0" err="1"/>
              <a:t>với</a:t>
            </a:r>
            <a:r>
              <a:rPr lang="en-US" sz="13000" b="1" dirty="0"/>
              <a:t> Cha </a:t>
            </a:r>
            <a:r>
              <a:rPr lang="en-US" sz="13000" b="1" dirty="0" err="1"/>
              <a:t>trên</a:t>
            </a:r>
            <a:r>
              <a:rPr lang="en-US" sz="13000" b="1" dirty="0"/>
              <a:t> </a:t>
            </a:r>
            <a:r>
              <a:rPr lang="en-US" sz="13000" b="1" dirty="0" err="1"/>
              <a:t>trời</a:t>
            </a:r>
            <a:r>
              <a:rPr lang="en-US" sz="13000" b="1" dirty="0"/>
              <a:t>, </a:t>
            </a:r>
            <a:r>
              <a:rPr lang="en-US" sz="13000" b="1" dirty="0" err="1"/>
              <a:t>Ngày</a:t>
            </a:r>
            <a:r>
              <a:rPr lang="en-US" sz="13000" b="1" dirty="0"/>
              <a:t> </a:t>
            </a:r>
            <a:r>
              <a:rPr lang="en-US" sz="13000" b="1" dirty="0" err="1"/>
              <a:t>dài</a:t>
            </a:r>
            <a:r>
              <a:rPr lang="en-US" sz="13000" b="1" dirty="0"/>
              <a:t> </a:t>
            </a:r>
            <a:r>
              <a:rPr lang="en-US" sz="13000" b="1" dirty="0" err="1"/>
              <a:t>trần</a:t>
            </a:r>
            <a:r>
              <a:rPr lang="en-US" sz="13000" b="1" dirty="0"/>
              <a:t> </a:t>
            </a:r>
            <a:r>
              <a:rPr lang="en-US" sz="13000" b="1" dirty="0" err="1"/>
              <a:t>gian</a:t>
            </a:r>
            <a:r>
              <a:rPr lang="en-US" sz="13000" b="1" dirty="0"/>
              <a:t> </a:t>
            </a:r>
            <a:r>
              <a:rPr lang="en-US" sz="13000" b="1" dirty="0" err="1"/>
              <a:t>tránh</a:t>
            </a:r>
            <a:r>
              <a:rPr lang="en-US" sz="13000" b="1" dirty="0"/>
              <a:t> </a:t>
            </a:r>
            <a:r>
              <a:rPr lang="en-US" sz="13000" b="1" dirty="0" err="1"/>
              <a:t>xa</a:t>
            </a:r>
            <a:r>
              <a:rPr lang="en-US" sz="13000" b="1" dirty="0"/>
              <a:t> </a:t>
            </a:r>
            <a:r>
              <a:rPr lang="en-US" sz="13000" b="1" dirty="0" err="1"/>
              <a:t>tội</a:t>
            </a:r>
            <a:r>
              <a:rPr lang="en-US" sz="13000" b="1" dirty="0"/>
              <a:t> </a:t>
            </a:r>
            <a:r>
              <a:rPr lang="en-US" sz="13000" b="1" dirty="0" err="1"/>
              <a:t>đời</a:t>
            </a:r>
            <a:endParaRPr lang="en-US" altLang="en-US" sz="13000" b="1" dirty="0"/>
          </a:p>
        </p:txBody>
      </p:sp>
    </p:spTree>
    <p:extLst>
      <p:ext uri="{BB962C8B-B14F-4D97-AF65-F5344CB8AC3E}">
        <p14:creationId xmlns:p14="http://schemas.microsoft.com/office/powerpoint/2010/main" val="2217350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2849205" y="-242575"/>
            <a:ext cx="13500819" cy="1428659"/>
          </a:xfrm>
        </p:spPr>
        <p:txBody>
          <a:bodyPr/>
          <a:lstStyle/>
          <a:p>
            <a:r>
              <a:rPr lang="vi-VN" sz="3300" b="1"/>
              <a:t>Hãy </a:t>
            </a:r>
            <a:r>
              <a:rPr lang="vi-VN" sz="3300" b="1" dirty="0"/>
              <a:t>Sẵn Sàng</a:t>
            </a:r>
            <a:endParaRPr lang="en-US" altLang="en-US" sz="3300" b="1" dirty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599281" y="920205"/>
            <a:ext cx="18000663" cy="10042276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 dirty="0" err="1"/>
              <a:t>ĐK</a:t>
            </a:r>
            <a:r>
              <a:rPr lang="en-US" sz="10000" b="1" dirty="0"/>
              <a:t>: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đoàn</a:t>
            </a:r>
            <a:r>
              <a:rPr lang="en-US" sz="10000" b="1" dirty="0"/>
              <a:t> </a:t>
            </a:r>
            <a:r>
              <a:rPr lang="en-US" sz="10000" b="1" dirty="0" err="1"/>
              <a:t>dân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hãy</a:t>
            </a:r>
            <a:r>
              <a:rPr lang="en-US" sz="10000" b="1" dirty="0"/>
              <a:t> </a:t>
            </a:r>
            <a:r>
              <a:rPr lang="en-US" sz="10000" b="1" dirty="0" err="1"/>
              <a:t>sẵn</a:t>
            </a:r>
            <a:r>
              <a:rPr lang="en-US" sz="10000" b="1" dirty="0"/>
              <a:t> </a:t>
            </a:r>
            <a:r>
              <a:rPr lang="en-US" sz="10000" b="1" dirty="0" err="1"/>
              <a:t>sàng</a:t>
            </a:r>
            <a:r>
              <a:rPr lang="en-US" sz="10000" b="1" dirty="0"/>
              <a:t> </a:t>
            </a:r>
            <a:r>
              <a:rPr lang="en-US" sz="10000" b="1" dirty="0" err="1"/>
              <a:t>vì</a:t>
            </a:r>
            <a:r>
              <a:rPr lang="en-US" sz="10000" b="1" dirty="0"/>
              <a:t> </a:t>
            </a:r>
            <a:r>
              <a:rPr lang="en-US" sz="10000" b="1" dirty="0" err="1"/>
              <a:t>lúc</a:t>
            </a:r>
            <a:r>
              <a:rPr lang="en-US" sz="10000" b="1" dirty="0"/>
              <a:t> ta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ngờ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sẽ</a:t>
            </a:r>
            <a:r>
              <a:rPr lang="en-US" sz="10000" b="1" dirty="0"/>
              <a:t> </a:t>
            </a:r>
            <a:r>
              <a:rPr lang="en-US" sz="10000" b="1" dirty="0" err="1"/>
              <a:t>đến</a:t>
            </a:r>
            <a:r>
              <a:rPr lang="en-US" sz="10000" b="1" dirty="0"/>
              <a:t>, </a:t>
            </a:r>
            <a:r>
              <a:rPr lang="en-US" sz="10000" b="1" dirty="0" err="1"/>
              <a:t>này</a:t>
            </a:r>
            <a:r>
              <a:rPr lang="en-US" sz="10000" b="1" dirty="0"/>
              <a:t> </a:t>
            </a:r>
            <a:r>
              <a:rPr lang="en-US" sz="10000" b="1" dirty="0" err="1"/>
              <a:t>đoàn</a:t>
            </a:r>
            <a:r>
              <a:rPr lang="en-US" sz="10000" b="1" dirty="0"/>
              <a:t> </a:t>
            </a:r>
            <a:r>
              <a:rPr lang="en-US" sz="10000" b="1" dirty="0" err="1"/>
              <a:t>dân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hãy</a:t>
            </a:r>
            <a:r>
              <a:rPr lang="en-US" sz="10000" b="1" dirty="0"/>
              <a:t> </a:t>
            </a:r>
            <a:r>
              <a:rPr lang="en-US" sz="10000" b="1" dirty="0" err="1"/>
              <a:t>sẵn</a:t>
            </a:r>
            <a:r>
              <a:rPr lang="en-US" sz="10000" b="1" dirty="0"/>
              <a:t> </a:t>
            </a:r>
            <a:r>
              <a:rPr lang="en-US" sz="10000" b="1" dirty="0" err="1"/>
              <a:t>sàng</a:t>
            </a:r>
            <a:r>
              <a:rPr lang="en-US" sz="10000" b="1" dirty="0"/>
              <a:t> </a:t>
            </a:r>
            <a:r>
              <a:rPr lang="en-US" sz="10000" b="1" dirty="0" err="1"/>
              <a:t>vì</a:t>
            </a:r>
            <a:r>
              <a:rPr lang="en-US" sz="10000" b="1" dirty="0"/>
              <a:t> </a:t>
            </a:r>
            <a:r>
              <a:rPr lang="en-US" sz="10000" b="1" dirty="0" err="1"/>
              <a:t>lúc</a:t>
            </a:r>
            <a:r>
              <a:rPr lang="en-US" sz="10000" b="1" dirty="0"/>
              <a:t> ta </a:t>
            </a:r>
            <a:r>
              <a:rPr lang="en-US" sz="10000" b="1" dirty="0" err="1"/>
              <a:t>không</a:t>
            </a:r>
            <a:r>
              <a:rPr lang="en-US" sz="10000" b="1" dirty="0"/>
              <a:t> </a:t>
            </a:r>
            <a:r>
              <a:rPr lang="en-US" sz="10000" b="1" dirty="0" err="1"/>
              <a:t>ngờ</a:t>
            </a:r>
            <a:r>
              <a:rPr lang="en-US" sz="10000" b="1" dirty="0"/>
              <a:t> </a:t>
            </a:r>
            <a:r>
              <a:rPr lang="en-US" sz="10000" b="1" dirty="0" err="1"/>
              <a:t>thì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 </a:t>
            </a:r>
            <a:r>
              <a:rPr lang="en-US" sz="10000" b="1" dirty="0" err="1"/>
              <a:t>đến</a:t>
            </a:r>
            <a:r>
              <a:rPr lang="en-US" sz="10000" b="1" dirty="0"/>
              <a:t> </a:t>
            </a:r>
            <a:r>
              <a:rPr lang="en-US" sz="10000" b="1" dirty="0" err="1"/>
              <a:t>gần</a:t>
            </a:r>
            <a:r>
              <a:rPr lang="en-US" sz="10000" b="1" dirty="0"/>
              <a:t>.</a:t>
            </a:r>
            <a:endParaRPr lang="en-US" altLang="en-US" sz="10000" b="1" dirty="0"/>
          </a:p>
        </p:txBody>
      </p:sp>
    </p:spTree>
    <p:extLst>
      <p:ext uri="{BB962C8B-B14F-4D97-AF65-F5344CB8AC3E}">
        <p14:creationId xmlns:p14="http://schemas.microsoft.com/office/powerpoint/2010/main" val="36057164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161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Default Design</vt:lpstr>
      <vt:lpstr>Hãy Sẵn Sàng</vt:lpstr>
      <vt:lpstr>Hãy Sẵn Sàng</vt:lpstr>
      <vt:lpstr>Hãy Sẵn Sàng</vt:lpstr>
      <vt:lpstr>Hãy Sẵn Sàng</vt:lpstr>
      <vt:lpstr>Hãy Sẵn Sàng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174</cp:revision>
  <dcterms:created xsi:type="dcterms:W3CDTF">2011-08-20T01:52:59Z</dcterms:created>
  <dcterms:modified xsi:type="dcterms:W3CDTF">2024-04-08T14:31:19Z</dcterms:modified>
</cp:coreProperties>
</file>