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25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08/04/2024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370681"/>
            <a:ext cx="18000663" cy="9706240"/>
          </a:xfrm>
        </p:spPr>
        <p:txBody>
          <a:bodyPr/>
          <a:lstStyle/>
          <a:p>
            <a:pPr marL="0" indent="0" algn="just">
              <a:buNone/>
            </a:pPr>
            <a:r>
              <a:rPr lang="vi-VN" sz="11500" b="1" dirty="0"/>
              <a:t>1. Một chiều năm xưa giữa bữa tiệc vui. Thì thầm bên tai Chúa nói biệt ly. Này đoàn con ơi chớ hãi sợ chi. Ta sẽ ra đi nhưng Ta lại tới.</a:t>
            </a:r>
            <a:endParaRPr lang="vi-VN" altLang="vi-VN" sz="62200" b="1" dirty="0"/>
          </a:p>
        </p:txBody>
      </p:sp>
    </p:spTree>
    <p:extLst>
      <p:ext uri="{BB962C8B-B14F-4D97-AF65-F5344CB8AC3E}">
        <p14:creationId xmlns:p14="http://schemas.microsoft.com/office/powerpoint/2010/main" val="180261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599281"/>
            <a:ext cx="18000663" cy="9706240"/>
          </a:xfrm>
        </p:spPr>
        <p:txBody>
          <a:bodyPr/>
          <a:lstStyle/>
          <a:p>
            <a:pPr marL="0" indent="0" algn="just">
              <a:buNone/>
            </a:pPr>
            <a:r>
              <a:rPr lang="vi-VN" sz="11000" b="1" dirty="0"/>
              <a:t>Ngành nào không chia sức sống của Ta thì này Cha Ta sẽ ném ngoài xa. Ngành nào không lo liên kết với cây, sẽ héo khô ngay không sinh ích gì. </a:t>
            </a:r>
            <a:endParaRPr lang="vi-VN" altLang="vi-VN" sz="11000" b="1" dirty="0"/>
          </a:p>
        </p:txBody>
      </p:sp>
    </p:spTree>
    <p:extLst>
      <p:ext uri="{BB962C8B-B14F-4D97-AF65-F5344CB8AC3E}">
        <p14:creationId xmlns:p14="http://schemas.microsoft.com/office/powerpoint/2010/main" val="141986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370681"/>
            <a:ext cx="18000663" cy="9706240"/>
          </a:xfrm>
        </p:spPr>
        <p:txBody>
          <a:bodyPr/>
          <a:lstStyle/>
          <a:p>
            <a:pPr marL="0" indent="0" algn="just">
              <a:buNone/>
            </a:pPr>
            <a:r>
              <a:rPr lang="vi-VN" sz="11500" b="1" dirty="0"/>
              <a:t>ĐK: Lời Ngài khi xưa, lời Ngài khi xưa con xin nhớ hoài. Tình Ngài thương con, tình Ngài thương con không bến không bờ.</a:t>
            </a:r>
            <a:endParaRPr lang="vi-VN" altLang="vi-VN" sz="62200" b="1" dirty="0"/>
          </a:p>
        </p:txBody>
      </p:sp>
    </p:spTree>
    <p:extLst>
      <p:ext uri="{BB962C8B-B14F-4D97-AF65-F5344CB8AC3E}">
        <p14:creationId xmlns:p14="http://schemas.microsoft.com/office/powerpoint/2010/main" val="306615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599281"/>
            <a:ext cx="18000663" cy="9706240"/>
          </a:xfrm>
        </p:spPr>
        <p:txBody>
          <a:bodyPr/>
          <a:lstStyle/>
          <a:p>
            <a:pPr marL="0" indent="0" algn="just">
              <a:buNone/>
            </a:pPr>
            <a:r>
              <a:rPr lang="vi-VN" sz="11500" b="1" dirty="0"/>
              <a:t>Lời Ngài khi xưa, ngàn đời mai sau con luôn ghi nhớ: “Hãy thương yêu nhau, hãy thương yêu nhau như chính Thầy”. </a:t>
            </a:r>
            <a:endParaRPr lang="vi-VN" altLang="vi-VN" sz="62200" b="1" dirty="0"/>
          </a:p>
        </p:txBody>
      </p:sp>
    </p:spTree>
    <p:extLst>
      <p:ext uri="{BB962C8B-B14F-4D97-AF65-F5344CB8AC3E}">
        <p14:creationId xmlns:p14="http://schemas.microsoft.com/office/powerpoint/2010/main" val="379166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294481"/>
            <a:ext cx="18000663" cy="9706240"/>
          </a:xfrm>
        </p:spPr>
        <p:txBody>
          <a:bodyPr/>
          <a:lstStyle/>
          <a:p>
            <a:pPr marL="0" indent="0" algn="just">
              <a:buNone/>
            </a:pPr>
            <a:r>
              <a:rPr lang="vi-VN" sz="11500" b="1" dirty="0"/>
              <a:t>Về cùng Cha Ta Đấng đã gọi Ta. Một thời gian thôi chẳng có là bao. Vì này ta đi lo cho các ngươi, dọn chỗ các ngươi bên Ta sau này.</a:t>
            </a:r>
            <a:endParaRPr lang="vi-VN" altLang="vi-VN" sz="62200" b="1" dirty="0"/>
          </a:p>
        </p:txBody>
      </p:sp>
    </p:spTree>
    <p:extLst>
      <p:ext uri="{BB962C8B-B14F-4D97-AF65-F5344CB8AC3E}">
        <p14:creationId xmlns:p14="http://schemas.microsoft.com/office/powerpoint/2010/main" val="242287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370681"/>
            <a:ext cx="18000663" cy="9706240"/>
          </a:xfrm>
        </p:spPr>
        <p:txBody>
          <a:bodyPr/>
          <a:lstStyle/>
          <a:p>
            <a:pPr marL="0" indent="0" algn="just">
              <a:buNone/>
            </a:pPr>
            <a:r>
              <a:rPr lang="vi-VN" sz="11500" b="1" dirty="0"/>
              <a:t>ĐK: Lời Ngài khi xưa, lời Ngài khi xưa con xin nhớ hoài. Tình Ngài thương con, tình Ngài thương con không bến không bờ.</a:t>
            </a:r>
            <a:endParaRPr lang="vi-VN" altLang="vi-VN" sz="62200" b="1" dirty="0"/>
          </a:p>
        </p:txBody>
      </p:sp>
    </p:spTree>
    <p:extLst>
      <p:ext uri="{BB962C8B-B14F-4D97-AF65-F5344CB8AC3E}">
        <p14:creationId xmlns:p14="http://schemas.microsoft.com/office/powerpoint/2010/main" val="425062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599281"/>
            <a:ext cx="18000663" cy="9706240"/>
          </a:xfrm>
        </p:spPr>
        <p:txBody>
          <a:bodyPr/>
          <a:lstStyle/>
          <a:p>
            <a:pPr marL="0" indent="0" algn="just">
              <a:buNone/>
            </a:pPr>
            <a:r>
              <a:rPr lang="vi-VN" sz="11500" b="1" dirty="0"/>
              <a:t>Lời Ngài khi xưa, ngàn đời mai sau con luôn ghi nhớ: “Hãy thương yêu nhau, hãy thương yêu nhau như chính Thầy”. </a:t>
            </a:r>
            <a:endParaRPr lang="vi-VN" altLang="vi-VN" sz="62200" b="1" dirty="0"/>
          </a:p>
        </p:txBody>
      </p:sp>
    </p:spTree>
    <p:extLst>
      <p:ext uri="{BB962C8B-B14F-4D97-AF65-F5344CB8AC3E}">
        <p14:creationId xmlns:p14="http://schemas.microsoft.com/office/powerpoint/2010/main" val="401260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599281"/>
            <a:ext cx="18000663" cy="9706240"/>
          </a:xfrm>
        </p:spPr>
        <p:txBody>
          <a:bodyPr/>
          <a:lstStyle/>
          <a:p>
            <a:pPr marL="0" indent="0" algn="just">
              <a:buNone/>
            </a:pPr>
            <a:r>
              <a:rPr lang="vi-VN" sz="11000" b="1" dirty="0"/>
              <a:t>2. Này đoàn chiên ơi giữ vững niềm tin. Vì này Ta đi sẽ có lợi hơn. Đừng buồn lo chi sẽ có ngày vui. Khi Đấng ủi an nơi Cha ngự đến.</a:t>
            </a:r>
            <a:endParaRPr lang="vi-VN" altLang="vi-VN" sz="11000" b="1" dirty="0"/>
          </a:p>
        </p:txBody>
      </p:sp>
    </p:spTree>
    <p:extLst>
      <p:ext uri="{BB962C8B-B14F-4D97-AF65-F5344CB8AC3E}">
        <p14:creationId xmlns:p14="http://schemas.microsoft.com/office/powerpoint/2010/main" val="361209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294481"/>
            <a:ext cx="18000663" cy="9706240"/>
          </a:xfrm>
        </p:spPr>
        <p:txBody>
          <a:bodyPr/>
          <a:lstStyle/>
          <a:p>
            <a:pPr marL="0" indent="0" algn="just">
              <a:buNone/>
            </a:pPr>
            <a:r>
              <a:rPr lang="vi-VN" sz="11500" b="1" dirty="0"/>
              <a:t>Ngài là Ngôi Ba phát xuất từ Cha. Và Ngài thay Ta hướng dẫn đường đi. Là nguồn ơn thiêng yêu thương chứa chan, ban sức thêm ơn, ủi an vỗ về.</a:t>
            </a:r>
            <a:endParaRPr lang="vi-VN" altLang="vi-VN" sz="62200" b="1" dirty="0"/>
          </a:p>
        </p:txBody>
      </p:sp>
    </p:spTree>
    <p:extLst>
      <p:ext uri="{BB962C8B-B14F-4D97-AF65-F5344CB8AC3E}">
        <p14:creationId xmlns:p14="http://schemas.microsoft.com/office/powerpoint/2010/main" val="54970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370681"/>
            <a:ext cx="18000663" cy="9706240"/>
          </a:xfrm>
        </p:spPr>
        <p:txBody>
          <a:bodyPr/>
          <a:lstStyle/>
          <a:p>
            <a:pPr marL="0" indent="0" algn="just">
              <a:buNone/>
            </a:pPr>
            <a:r>
              <a:rPr lang="vi-VN" sz="11500" b="1" dirty="0"/>
              <a:t>ĐK: Lời Ngài khi xưa, lời Ngài khi xưa con xin nhớ hoài. Tình Ngài thương con, tình Ngài thương con không bến không bờ.</a:t>
            </a:r>
            <a:endParaRPr lang="vi-VN" altLang="vi-VN" sz="62200" b="1" dirty="0"/>
          </a:p>
        </p:txBody>
      </p:sp>
    </p:spTree>
    <p:extLst>
      <p:ext uri="{BB962C8B-B14F-4D97-AF65-F5344CB8AC3E}">
        <p14:creationId xmlns:p14="http://schemas.microsoft.com/office/powerpoint/2010/main" val="270349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599281"/>
            <a:ext cx="18000663" cy="9706240"/>
          </a:xfrm>
        </p:spPr>
        <p:txBody>
          <a:bodyPr/>
          <a:lstStyle/>
          <a:p>
            <a:pPr marL="0" indent="0" algn="just">
              <a:buNone/>
            </a:pPr>
            <a:r>
              <a:rPr lang="vi-VN" sz="11500" b="1" dirty="0"/>
              <a:t>Lời Ngài khi xưa, ngàn đời mai sau con luôn ghi nhớ: “Hãy thương yêu nhau, hãy thương yêu nhau như chính Thầy”. </a:t>
            </a:r>
            <a:endParaRPr lang="vi-VN" altLang="vi-VN" sz="62200" b="1" dirty="0"/>
          </a:p>
        </p:txBody>
      </p:sp>
    </p:spTree>
    <p:extLst>
      <p:ext uri="{BB962C8B-B14F-4D97-AF65-F5344CB8AC3E}">
        <p14:creationId xmlns:p14="http://schemas.microsoft.com/office/powerpoint/2010/main" val="427388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86519"/>
            <a:ext cx="16199126" cy="634214"/>
          </a:xfrm>
        </p:spPr>
        <p:txBody>
          <a:bodyPr/>
          <a:lstStyle/>
          <a:p>
            <a:r>
              <a:rPr lang="vi-VN" sz="3300" b="1" dirty="0"/>
              <a:t>Hãy Thương Yêu Nhau</a:t>
            </a:r>
            <a:endParaRPr lang="vi-VN" sz="3300" dirty="0"/>
          </a:p>
        </p:txBody>
      </p:sp>
      <p:sp>
        <p:nvSpPr>
          <p:cNvPr id="30723" name="Content Placeholder 2"/>
          <p:cNvSpPr>
            <a:spLocks noGrp="1"/>
          </p:cNvSpPr>
          <p:nvPr>
            <p:ph idx="1"/>
          </p:nvPr>
        </p:nvSpPr>
        <p:spPr>
          <a:xfrm>
            <a:off x="599281" y="599281"/>
            <a:ext cx="18000663" cy="9706240"/>
          </a:xfrm>
        </p:spPr>
        <p:txBody>
          <a:bodyPr/>
          <a:lstStyle/>
          <a:p>
            <a:pPr marL="0" indent="0" algn="just">
              <a:buNone/>
            </a:pPr>
            <a:r>
              <a:rPr lang="vi-VN" sz="11000" b="1" dirty="0"/>
              <a:t>3. Thầy là cây nho chính của vườn nho. Còn người trông nom chính Chúa là Cha. Ngành nào trong Ta sẽ trổ nhiều hoa. Cha sẽ tỉa đi cho nhiều mọng trái.</a:t>
            </a:r>
            <a:endParaRPr lang="vi-VN" altLang="vi-VN" sz="11000" b="1" dirty="0"/>
          </a:p>
        </p:txBody>
      </p:sp>
    </p:spTree>
    <p:extLst>
      <p:ext uri="{BB962C8B-B14F-4D97-AF65-F5344CB8AC3E}">
        <p14:creationId xmlns:p14="http://schemas.microsoft.com/office/powerpoint/2010/main" val="304385740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TotalTime>
  <Words>444</Words>
  <Application>Microsoft Office PowerPoint</Application>
  <PresentationFormat>Custom</PresentationFormat>
  <Paragraphs>24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Default Design</vt:lpstr>
      <vt:lpstr>Hãy Thương Yêu Nhau</vt:lpstr>
      <vt:lpstr>Hãy Thương Yêu Nhau</vt:lpstr>
      <vt:lpstr>Hãy Thương Yêu Nhau</vt:lpstr>
      <vt:lpstr>Hãy Thương Yêu Nhau</vt:lpstr>
      <vt:lpstr>Hãy Thương Yêu Nhau</vt:lpstr>
      <vt:lpstr>Hãy Thương Yêu Nhau</vt:lpstr>
      <vt:lpstr>Hãy Thương Yêu Nhau</vt:lpstr>
      <vt:lpstr>Hãy Thương Yêu Nhau</vt:lpstr>
      <vt:lpstr>Hãy Thương Yêu Nhau</vt:lpstr>
      <vt:lpstr>Hãy Thương Yêu Nhau</vt:lpstr>
      <vt:lpstr>Hãy Thương Yêu Nhau</vt:lpstr>
      <vt:lpstr>Hãy Thương Yêu Nhau</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163</cp:revision>
  <dcterms:created xsi:type="dcterms:W3CDTF">2011-08-20T01:52:59Z</dcterms:created>
  <dcterms:modified xsi:type="dcterms:W3CDTF">2024-04-08T14:32:08Z</dcterms:modified>
</cp:coreProperties>
</file>