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74" d="100"/>
          <a:sy n="74" d="100"/>
        </p:scale>
        <p:origin x="342" y="330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9CD8-1FF2-437E-8FDD-A3EE06BA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591824"/>
            <a:ext cx="16200596" cy="1800705"/>
          </a:xfrm>
        </p:spPr>
        <p:txBody>
          <a:bodyPr/>
          <a:lstStyle/>
          <a:p>
            <a:r>
              <a:rPr lang="en-US" sz="2600" b="1"/>
              <a:t>HÃY TRỞ VỀ </a:t>
            </a:r>
            <a:endParaRPr lang="en-US" sz="2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763C-547D-4423-86C0-314B4A8D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59928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 dirty="0"/>
              <a:t>1.</a:t>
            </a:r>
            <a:r>
              <a:rPr lang="vi-VN" sz="9600" b="1" dirty="0"/>
              <a:t> Bao năm trôi qua hồn con lạc bước đi xa</a:t>
            </a:r>
            <a:r>
              <a:rPr lang="en-US" sz="9600" b="1" dirty="0"/>
              <a:t>. </a:t>
            </a:r>
            <a:r>
              <a:rPr lang="vi-VN" sz="9600" b="1" dirty="0"/>
              <a:t>Quên bao ơn Cha trầm kha bể đắm bao la</a:t>
            </a:r>
            <a:r>
              <a:rPr lang="en-US" sz="9600" b="1" dirty="0"/>
              <a:t>. </a:t>
            </a:r>
            <a:r>
              <a:rPr lang="vi-VN" sz="9600" b="1" dirty="0"/>
              <a:t>Nay con ăn năn</a:t>
            </a:r>
            <a:r>
              <a:rPr lang="en-US" sz="9600" b="1" dirty="0"/>
              <a:t>, h</a:t>
            </a:r>
            <a:r>
              <a:rPr lang="vi-VN" sz="9600" b="1" dirty="0"/>
              <a:t>ồi tâm thống hối bao lỗi lầm</a:t>
            </a:r>
            <a:r>
              <a:rPr lang="en-US" sz="9600" b="1" dirty="0"/>
              <a:t>, đ</a:t>
            </a:r>
            <a:r>
              <a:rPr lang="vi-VN" sz="9600" b="1" dirty="0"/>
              <a:t>ền bù bất xứng bao năm</a:t>
            </a:r>
            <a:r>
              <a:rPr lang="en-US" sz="9600" b="1" dirty="0"/>
              <a:t>, q</a:t>
            </a:r>
            <a:r>
              <a:rPr lang="vi-VN" sz="9600" b="1" dirty="0"/>
              <a:t>uyết tâm trở về Cha </a:t>
            </a:r>
            <a:r>
              <a:rPr lang="vi-VN" sz="9600" b="1"/>
              <a:t>lành</a:t>
            </a:r>
            <a:r>
              <a:rPr lang="en-US" sz="9600" b="1"/>
              <a:t>.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34937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CF5D-5096-4700-83A6-B49E7548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9399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/>
              <a:t>ĐK </a:t>
            </a:r>
            <a:r>
              <a:rPr lang="en-US" sz="9600" b="1" dirty="0"/>
              <a:t>: </a:t>
            </a:r>
            <a:r>
              <a:rPr lang="vi-VN" sz="9600" b="1" dirty="0"/>
              <a:t>Hãy trở về, trở về với Cha nhân lành</a:t>
            </a:r>
            <a:r>
              <a:rPr lang="en-US" sz="9600" b="1" dirty="0"/>
              <a:t>. </a:t>
            </a:r>
            <a:r>
              <a:rPr lang="vi-VN" sz="9600" b="1" dirty="0"/>
              <a:t>Hãy trở về, trở về để sớm hồi sinh</a:t>
            </a:r>
            <a:r>
              <a:rPr lang="en-US" sz="9600" b="1" dirty="0"/>
              <a:t>. </a:t>
            </a:r>
            <a:r>
              <a:rPr lang="vi-VN" sz="9600" b="1" dirty="0"/>
              <a:t>Hãy trở về, trở về sống trong an bình</a:t>
            </a:r>
            <a:r>
              <a:rPr lang="en-US" sz="9600" b="1" dirty="0"/>
              <a:t>. </a:t>
            </a:r>
            <a:r>
              <a:rPr lang="vi-VN" sz="9600" b="1" dirty="0"/>
              <a:t>Trở về, trở về để mãi sống trong ân tình</a:t>
            </a:r>
            <a:endParaRPr lang="en-US" sz="9600" b="1" dirty="0"/>
          </a:p>
          <a:p>
            <a:pPr marL="0" indent="0" algn="just">
              <a:buNone/>
            </a:pPr>
            <a:r>
              <a:rPr lang="vi-VN" sz="9600" b="1" dirty="0"/>
              <a:t> </a:t>
            </a:r>
            <a:br>
              <a:rPr lang="vi-VN" sz="9600" b="1" dirty="0"/>
            </a:br>
            <a:endParaRPr lang="en-US" sz="9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3E6E39-C8C0-4429-BC73-F785A50F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591824"/>
            <a:ext cx="16200596" cy="1800705"/>
          </a:xfrm>
        </p:spPr>
        <p:txBody>
          <a:bodyPr/>
          <a:lstStyle/>
          <a:p>
            <a:r>
              <a:rPr lang="en-US" sz="2600" b="1"/>
              <a:t>HÃY TRỞ VỀ 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15493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5CD0-7181-46FB-98BA-9A68A41A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8A22-2D93-404D-A9EE-BF0EDFD3D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5589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 dirty="0"/>
              <a:t>2. </a:t>
            </a:r>
            <a:r>
              <a:rPr lang="vi-VN" sz="9600" b="1" dirty="0"/>
              <a:t>Xin Cha tha cho hồn con lỡ bước hoen nhơ</a:t>
            </a:r>
            <a:r>
              <a:rPr lang="en-US" sz="9600" b="1" dirty="0"/>
              <a:t>. </a:t>
            </a:r>
            <a:r>
              <a:rPr lang="vi-VN" sz="9600" b="1" dirty="0"/>
              <a:t>Tim Cha bao dung hồn tội lụy chẳng bơ vơ</a:t>
            </a:r>
            <a:r>
              <a:rPr lang="en-US" sz="9600" b="1" dirty="0"/>
              <a:t>. </a:t>
            </a:r>
            <a:r>
              <a:rPr lang="vi-VN" sz="9600" b="1" dirty="0"/>
              <a:t>Tin ơn dung tha</a:t>
            </a:r>
            <a:r>
              <a:rPr lang="en-US" sz="9600" b="1" dirty="0"/>
              <a:t>, l</a:t>
            </a:r>
            <a:r>
              <a:rPr lang="vi-VN" sz="9600" b="1" dirty="0"/>
              <a:t>òng con quên hết bao lo sợ</a:t>
            </a:r>
            <a:r>
              <a:rPr lang="en-US" sz="9600" b="1" dirty="0"/>
              <a:t>. </a:t>
            </a:r>
            <a:r>
              <a:rPr lang="vi-VN" sz="9600" b="1" dirty="0"/>
              <a:t>Tìm về nương bóng bên Cha</a:t>
            </a:r>
            <a:r>
              <a:rPr lang="en-US" sz="9600" b="1" dirty="0"/>
              <a:t>, t</a:t>
            </a:r>
            <a:r>
              <a:rPr lang="vi-VN" sz="9600" b="1" dirty="0"/>
              <a:t>rái tim nhân hậu vô bờ</a:t>
            </a:r>
            <a:endParaRPr lang="en-US" sz="9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51D29C-4352-4A47-A052-94835848AF9A}"/>
              </a:ext>
            </a:extLst>
          </p:cNvPr>
          <p:cNvSpPr txBox="1">
            <a:spLocks/>
          </p:cNvSpPr>
          <p:nvPr/>
        </p:nvSpPr>
        <p:spPr bwMode="auto">
          <a:xfrm>
            <a:off x="1065212" y="-591824"/>
            <a:ext cx="16200596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600" b="1" kern="0"/>
              <a:t>HÃY TRỞ VỀ </a:t>
            </a:r>
            <a:endParaRPr lang="en-US" sz="2600" b="1" kern="0" dirty="0"/>
          </a:p>
        </p:txBody>
      </p:sp>
    </p:spTree>
    <p:extLst>
      <p:ext uri="{BB962C8B-B14F-4D97-AF65-F5344CB8AC3E}">
        <p14:creationId xmlns:p14="http://schemas.microsoft.com/office/powerpoint/2010/main" val="279154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CF5D-5096-4700-83A6-B49E7548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9399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/>
              <a:t>ĐK </a:t>
            </a:r>
            <a:r>
              <a:rPr lang="en-US" sz="9600" b="1" dirty="0"/>
              <a:t>: </a:t>
            </a:r>
            <a:r>
              <a:rPr lang="vi-VN" sz="9600" b="1" dirty="0"/>
              <a:t>Hãy trở về, trở về với Cha nhân lành</a:t>
            </a:r>
            <a:r>
              <a:rPr lang="en-US" sz="9600" b="1" dirty="0"/>
              <a:t>. </a:t>
            </a:r>
            <a:r>
              <a:rPr lang="vi-VN" sz="9600" b="1" dirty="0"/>
              <a:t>Hãy trở về, trở về để sớm hồi sinh</a:t>
            </a:r>
            <a:r>
              <a:rPr lang="en-US" sz="9600" b="1" dirty="0"/>
              <a:t>. </a:t>
            </a:r>
            <a:r>
              <a:rPr lang="vi-VN" sz="9600" b="1" dirty="0"/>
              <a:t>Hãy trở về, trở về sống trong an bình</a:t>
            </a:r>
            <a:r>
              <a:rPr lang="en-US" sz="9600" b="1" dirty="0"/>
              <a:t>. </a:t>
            </a:r>
            <a:r>
              <a:rPr lang="vi-VN" sz="9600" b="1" dirty="0"/>
              <a:t>Trở về, trở về để mãi sống trong ân tình</a:t>
            </a:r>
            <a:endParaRPr lang="en-US" sz="9600" b="1" dirty="0"/>
          </a:p>
          <a:p>
            <a:pPr marL="0" indent="0" algn="just">
              <a:buNone/>
            </a:pPr>
            <a:r>
              <a:rPr lang="vi-VN" sz="9600" b="1" dirty="0"/>
              <a:t> </a:t>
            </a:r>
            <a:br>
              <a:rPr lang="vi-VN" sz="9600" b="1" dirty="0"/>
            </a:br>
            <a:endParaRPr lang="en-US" sz="9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3E6E39-C8C0-4429-BC73-F785A50F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591824"/>
            <a:ext cx="16200596" cy="1800705"/>
          </a:xfrm>
        </p:spPr>
        <p:txBody>
          <a:bodyPr/>
          <a:lstStyle/>
          <a:p>
            <a:r>
              <a:rPr lang="en-US" sz="2600" b="1"/>
              <a:t>HÃY TRỞ VỀ </a:t>
            </a:r>
            <a:endParaRPr 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20847806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214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HÃY TRỞ VỀ </vt:lpstr>
      <vt:lpstr>HÃY TRỞ VỀ </vt:lpstr>
      <vt:lpstr>PowerPoint Presentation</vt:lpstr>
      <vt:lpstr>HÃY TRỞ VỀ 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166</cp:revision>
  <dcterms:created xsi:type="dcterms:W3CDTF">2011-08-20T01:52:59Z</dcterms:created>
  <dcterms:modified xsi:type="dcterms:W3CDTF">2024-04-08T14:33:43Z</dcterms:modified>
</cp:coreProperties>
</file>