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154E-9AEC-4060-92CF-410CA2A95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35651-4C40-4D44-B338-8241EDD60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7E51-D2D3-476B-8FB2-B1074BF2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2775-75F3-420E-BA1E-9CB73AE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E49A-6FDE-4838-BEE5-AAA91790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8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6C21-7B1A-45BB-83C8-F6953CF9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3F8FC-058D-4B0D-A2B7-34DC55317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EF6C-E29C-4D31-B2C7-7FEF91A9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7A8C-A9E2-42B3-B804-F4066AFD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7F3D-2057-43CF-93C3-6C9124FE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80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44FCC7-2C34-4E26-9FA1-F0D6E90BF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A2CA6-4DA0-46F2-BD80-13AB2420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0C0E3-7BF8-4713-9E18-4D95A3A3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8422-D11C-44E7-9FD2-89365EB8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D1CBB-EE56-43D4-B046-6EC27C14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7A4D-04DE-44E9-926B-B498BBB8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54B2F-C50E-42CC-BB53-B7E08FD1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63F6-B2FB-4366-94B4-B80C8C96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D7BC-334D-4F93-8D9E-EED2707A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A2E8-2E14-4588-AD29-FA9F80561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0611-24E3-4435-B119-CB6A8304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D5EA8-0CED-4EF9-B9A3-649603B4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4EFC-865A-4C98-B22A-CF03A3E4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4D47-5843-40EA-AC12-2ED25433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CC4B8-EAFD-49AB-99FF-7CFBB835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388E-028C-4BA0-B067-A5630EC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F9F41-A3AE-4065-B623-0611A439B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B47C3-62F6-437E-B209-8C1BEF7D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DA53E-35AF-4281-BE9E-3DEB545C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8BE1D-82FD-41B0-ADF9-3DBAFC79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58CB-4D95-42EF-95AF-D9F1D6BB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7998-6378-4D05-9B7F-22218A11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C0122-20D0-45B0-9E29-6B24EBE1B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BE163-012F-4F60-8702-829E2F53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3FC8D4-9E86-4031-B4B1-D30D9CB35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C6B21-6D10-4D87-A3F2-BB34CC90D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4CB04-C0F2-4BCA-913B-66D977D6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262EC-0039-48AD-8063-8366F953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BAE4C3-5D49-494B-873D-3E48F2D7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19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853B-4DC0-437D-807E-3D0DBDBF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1C52A-78EF-4D49-9073-8C66C284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BDD1C-0B95-4373-967E-D4709AA24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B7474-A686-4898-845F-5A9D5AB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23E45-A757-4121-B7DB-8B2D960E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0A50D-2B6C-40C3-95E6-BD5059A0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DFD81-3F82-4072-9382-B6EDF5D6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2C13-3FFC-40BF-A5D8-4DF7553B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4D9EC-0E8F-47DA-B581-C87F741D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9562-AAFF-456F-A0D0-70A416D0F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8E29C-34CC-4503-8160-0D130B83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3CBC-1D53-4211-A008-7491A3E3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D5FA-2E01-4D07-A5DA-376CCE02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14FF-D23F-4749-BF1F-75B49074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69231-12EC-4C01-9520-6167EE99E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1CEDD-7AA6-4ED1-94AE-BAF6188DF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11304-285C-403C-8199-E6BE5914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EACC0-2864-45B2-BCD6-55B7C80F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3E4B3-FCAD-41D6-9F51-E07423F3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3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49563-0E8D-451B-B727-296F10260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84D5E-DE15-4F01-A12C-040DF59B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AC3CC-6322-442C-8DCA-2AF4F4B53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64BDE-E717-465F-B1A2-672CDEF0EEC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6A57-5CAE-4288-B890-DBF0EF9E9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4CDF-5674-4C60-9B15-CC7181F9B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3958B-E225-47B3-AE20-AD24FAFF0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9B95-4F48-49B2-A573-04947400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7" y="683171"/>
            <a:ext cx="11374821" cy="5811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</a:rPr>
              <a:t>ĐK. Hãy trỗi dậy hỡi ai ngủ mê, hãy trỗi dậy từ cõi chết. Chúa sẽ chiếu ngời ánh quang vinh trên đầu ngươi.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B0A8F-E4ED-4E7B-98FA-3C3615B1FB47}"/>
              </a:ext>
            </a:extLst>
          </p:cNvPr>
          <p:cNvSpPr txBox="1"/>
          <p:nvPr/>
        </p:nvSpPr>
        <p:spPr>
          <a:xfrm>
            <a:off x="4611757" y="53615"/>
            <a:ext cx="23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HÃY TRỖI DẬY</a:t>
            </a:r>
          </a:p>
        </p:txBody>
      </p:sp>
    </p:spTree>
    <p:extLst>
      <p:ext uri="{BB962C8B-B14F-4D97-AF65-F5344CB8AC3E}">
        <p14:creationId xmlns:p14="http://schemas.microsoft.com/office/powerpoint/2010/main" val="285347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2C66-C5D5-461E-A8FC-DC7AD6F8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68" y="564043"/>
            <a:ext cx="11314706" cy="58912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000" b="1" i="0" dirty="0">
                <a:effectLst/>
              </a:rPr>
              <a:t>1. Đã bao năm qua gian trần miệt mài sống trong vòng u tối, giờ được Chúa dẫn vào nguồn sáng ta hãy bước theo đường quang </a:t>
            </a:r>
            <a:r>
              <a:rPr lang="vi-VN" sz="7000" b="1" i="0">
                <a:effectLst/>
              </a:rPr>
              <a:t>minh.</a:t>
            </a:r>
            <a:endParaRPr lang="en-US" sz="7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D7D29-9108-4F6F-89FB-BA0954F37FF1}"/>
              </a:ext>
            </a:extLst>
          </p:cNvPr>
          <p:cNvSpPr txBox="1"/>
          <p:nvPr/>
        </p:nvSpPr>
        <p:spPr>
          <a:xfrm>
            <a:off x="4611757" y="53615"/>
            <a:ext cx="23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HÃY TRỖI DẬY</a:t>
            </a:r>
          </a:p>
        </p:txBody>
      </p:sp>
    </p:spTree>
    <p:extLst>
      <p:ext uri="{BB962C8B-B14F-4D97-AF65-F5344CB8AC3E}">
        <p14:creationId xmlns:p14="http://schemas.microsoft.com/office/powerpoint/2010/main" val="216376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9B95-4F48-49B2-A573-04947400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7" y="683171"/>
            <a:ext cx="11374821" cy="5811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</a:rPr>
              <a:t>ĐK. Hãy trỗi dậy hỡi ai ngủ mê, hãy trỗi dậy từ cõi chết. Chúa sẽ chiếu ngời ánh quang vinh trên đầu ngươi.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B0A8F-E4ED-4E7B-98FA-3C3615B1FB47}"/>
              </a:ext>
            </a:extLst>
          </p:cNvPr>
          <p:cNvSpPr txBox="1"/>
          <p:nvPr/>
        </p:nvSpPr>
        <p:spPr>
          <a:xfrm>
            <a:off x="4611757" y="53615"/>
            <a:ext cx="23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HÃY TRỖI DẬY</a:t>
            </a:r>
          </a:p>
        </p:txBody>
      </p:sp>
    </p:spTree>
    <p:extLst>
      <p:ext uri="{BB962C8B-B14F-4D97-AF65-F5344CB8AC3E}">
        <p14:creationId xmlns:p14="http://schemas.microsoft.com/office/powerpoint/2010/main" val="104458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CB9BA-8F81-48B6-8B72-0D26FA76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4" y="396930"/>
            <a:ext cx="11362414" cy="5811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000" b="1" i="0" dirty="0">
                <a:effectLst/>
              </a:rPr>
              <a:t>2. Hãy chung câu ca, chung lời nguyện cầu tán dương một Thiên Chúa, nguyện lòng trí muôn người hợp nhất trong một Đức Tin, một Tình Yêu.</a:t>
            </a:r>
          </a:p>
          <a:p>
            <a:pPr marL="0" indent="0" algn="just">
              <a:buNone/>
            </a:pPr>
            <a:br>
              <a:rPr lang="vi-VN" sz="7000" b="1" dirty="0"/>
            </a:br>
            <a:endParaRPr lang="en-US" sz="7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1ACF0-421B-4948-9856-6C07735AF211}"/>
              </a:ext>
            </a:extLst>
          </p:cNvPr>
          <p:cNvSpPr txBox="1"/>
          <p:nvPr/>
        </p:nvSpPr>
        <p:spPr>
          <a:xfrm>
            <a:off x="4611757" y="53615"/>
            <a:ext cx="23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HÃY TRỖI DẬY</a:t>
            </a:r>
          </a:p>
        </p:txBody>
      </p:sp>
    </p:spTree>
    <p:extLst>
      <p:ext uri="{BB962C8B-B14F-4D97-AF65-F5344CB8AC3E}">
        <p14:creationId xmlns:p14="http://schemas.microsoft.com/office/powerpoint/2010/main" val="1631853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9B95-4F48-49B2-A573-04947400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37" y="683171"/>
            <a:ext cx="11374821" cy="58118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8000" b="1" i="0" dirty="0">
                <a:effectLst/>
              </a:rPr>
              <a:t>ĐK. Hãy trỗi dậy hỡi ai ngủ mê, hãy trỗi dậy từ cõi chết. Chúa sẽ chiếu ngời ánh quang vinh trên đầu ngươi.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B0A8F-E4ED-4E7B-98FA-3C3615B1FB47}"/>
              </a:ext>
            </a:extLst>
          </p:cNvPr>
          <p:cNvSpPr txBox="1"/>
          <p:nvPr/>
        </p:nvSpPr>
        <p:spPr>
          <a:xfrm>
            <a:off x="4611757" y="53615"/>
            <a:ext cx="2384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HÃY TRỖI DẬY</a:t>
            </a:r>
          </a:p>
        </p:txBody>
      </p:sp>
    </p:spTree>
    <p:extLst>
      <p:ext uri="{BB962C8B-B14F-4D97-AF65-F5344CB8AC3E}">
        <p14:creationId xmlns:p14="http://schemas.microsoft.com/office/powerpoint/2010/main" val="25720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164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ANHBAO IT</cp:lastModifiedBy>
  <cp:revision>2</cp:revision>
  <dcterms:created xsi:type="dcterms:W3CDTF">2022-03-26T14:33:01Z</dcterms:created>
  <dcterms:modified xsi:type="dcterms:W3CDTF">2024-04-08T14:36:30Z</dcterms:modified>
</cp:coreProperties>
</file>