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66" r:id="rId3"/>
    <p:sldId id="267" r:id="rId4"/>
    <p:sldId id="268" r:id="rId5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08" y="354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08/04/2024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641563" y="599281"/>
            <a:ext cx="17781904" cy="6987390"/>
          </a:xfrm>
        </p:spPr>
        <p:txBody>
          <a:bodyPr/>
          <a:lstStyle/>
          <a:p>
            <a:pPr marL="0" indent="0" algn="just">
              <a:buNone/>
            </a:pPr>
            <a:r>
              <a:rPr lang="en-US" sz="8000" b="1" dirty="0"/>
              <a:t>1. </a:t>
            </a:r>
            <a:r>
              <a:rPr lang="en-US" sz="8000" b="1" dirty="0" err="1"/>
              <a:t>Của</a:t>
            </a:r>
            <a:r>
              <a:rPr lang="en-US" sz="8000" b="1" dirty="0"/>
              <a:t> </a:t>
            </a:r>
            <a:r>
              <a:rPr lang="en-US" sz="8000" b="1" dirty="0" err="1"/>
              <a:t>lễ</a:t>
            </a:r>
            <a:r>
              <a:rPr lang="en-US" sz="8000" b="1" dirty="0"/>
              <a:t> </a:t>
            </a:r>
            <a:r>
              <a:rPr lang="en-US" sz="8000" b="1" dirty="0" err="1"/>
              <a:t>tiến</a:t>
            </a:r>
            <a:r>
              <a:rPr lang="en-US" sz="8000" b="1" dirty="0"/>
              <a:t> </a:t>
            </a:r>
            <a:r>
              <a:rPr lang="en-US" sz="8000" b="1" dirty="0" err="1"/>
              <a:t>Chúa</a:t>
            </a:r>
            <a:r>
              <a:rPr lang="en-US" sz="8000" b="1" dirty="0"/>
              <a:t> </a:t>
            </a:r>
            <a:r>
              <a:rPr lang="en-US" sz="8000" b="1" dirty="0" err="1"/>
              <a:t>từ</a:t>
            </a:r>
            <a:r>
              <a:rPr lang="en-US" sz="8000" b="1" dirty="0"/>
              <a:t> </a:t>
            </a:r>
            <a:r>
              <a:rPr lang="en-US" sz="8000" b="1" dirty="0" err="1"/>
              <a:t>nhân</a:t>
            </a:r>
            <a:r>
              <a:rPr lang="en-US" sz="8000" b="1" dirty="0"/>
              <a:t>, </a:t>
            </a:r>
            <a:r>
              <a:rPr lang="en-US" sz="8000" b="1" dirty="0" err="1"/>
              <a:t>mang</a:t>
            </a:r>
            <a:r>
              <a:rPr lang="en-US" sz="8000" b="1" dirty="0"/>
              <a:t> </a:t>
            </a:r>
            <a:r>
              <a:rPr lang="en-US" sz="8000" b="1" dirty="0" err="1"/>
              <a:t>nặng</a:t>
            </a:r>
            <a:r>
              <a:rPr lang="en-US" sz="8000" b="1" dirty="0"/>
              <a:t> </a:t>
            </a:r>
            <a:r>
              <a:rPr lang="en-US" sz="8000" b="1" dirty="0" err="1"/>
              <a:t>bao</a:t>
            </a:r>
            <a:r>
              <a:rPr lang="en-US" sz="8000" b="1" dirty="0"/>
              <a:t> </a:t>
            </a:r>
            <a:r>
              <a:rPr lang="en-US" sz="8000" b="1" dirty="0" err="1"/>
              <a:t>vấn</a:t>
            </a:r>
            <a:r>
              <a:rPr lang="en-US" sz="8000" b="1" dirty="0"/>
              <a:t> </a:t>
            </a:r>
            <a:r>
              <a:rPr lang="en-US" sz="8000" b="1" dirty="0" err="1"/>
              <a:t>vương</a:t>
            </a:r>
            <a:r>
              <a:rPr lang="en-US" sz="8000" b="1" dirty="0"/>
              <a:t> </a:t>
            </a:r>
            <a:r>
              <a:rPr lang="en-US" sz="8000" b="1" dirty="0" err="1"/>
              <a:t>trần</a:t>
            </a:r>
            <a:r>
              <a:rPr lang="en-US" sz="8000" b="1" dirty="0"/>
              <a:t> </a:t>
            </a:r>
            <a:r>
              <a:rPr lang="en-US" sz="8000" b="1" dirty="0" err="1"/>
              <a:t>gian</a:t>
            </a:r>
            <a:r>
              <a:rPr lang="en-US" sz="8000" b="1" dirty="0"/>
              <a:t>. </a:t>
            </a:r>
            <a:r>
              <a:rPr lang="en-US" sz="8000" b="1" dirty="0" err="1"/>
              <a:t>Ngày</a:t>
            </a:r>
            <a:r>
              <a:rPr lang="en-US" sz="8000" b="1" dirty="0"/>
              <a:t> </a:t>
            </a:r>
            <a:r>
              <a:rPr lang="en-US" sz="8000" b="1" dirty="0" err="1"/>
              <a:t>tháng</a:t>
            </a:r>
            <a:r>
              <a:rPr lang="en-US" sz="8000" b="1" dirty="0"/>
              <a:t> </a:t>
            </a:r>
            <a:r>
              <a:rPr lang="en-US" sz="8000" b="1" dirty="0" err="1"/>
              <a:t>chất</a:t>
            </a:r>
            <a:r>
              <a:rPr lang="en-US" sz="8000" b="1" dirty="0"/>
              <a:t> </a:t>
            </a:r>
            <a:r>
              <a:rPr lang="en-US" sz="8000" b="1" dirty="0" err="1"/>
              <a:t>ngất</a:t>
            </a:r>
            <a:r>
              <a:rPr lang="en-US" sz="8000" b="1" dirty="0"/>
              <a:t> </a:t>
            </a:r>
            <a:r>
              <a:rPr lang="en-US" sz="8000" b="1" dirty="0" err="1"/>
              <a:t>tội</a:t>
            </a:r>
            <a:r>
              <a:rPr lang="en-US" sz="8000" b="1" dirty="0"/>
              <a:t> </a:t>
            </a:r>
            <a:r>
              <a:rPr lang="en-US" sz="8000" b="1" dirty="0" err="1"/>
              <a:t>nhơ</a:t>
            </a:r>
            <a:r>
              <a:rPr lang="en-US" sz="8000" b="1" dirty="0"/>
              <a:t> ,</a:t>
            </a:r>
            <a:r>
              <a:rPr lang="en-US" sz="8000" b="1" dirty="0" err="1"/>
              <a:t>nguyện</a:t>
            </a:r>
            <a:r>
              <a:rPr lang="en-US" sz="8000" b="1" dirty="0"/>
              <a:t> </a:t>
            </a:r>
            <a:r>
              <a:rPr lang="en-US" sz="8000" b="1" dirty="0" err="1"/>
              <a:t>xin</a:t>
            </a:r>
            <a:r>
              <a:rPr lang="en-US" sz="8000" b="1" dirty="0"/>
              <a:t> </a:t>
            </a:r>
            <a:r>
              <a:rPr lang="en-US" sz="8000" b="1" dirty="0" err="1"/>
              <a:t>Chúa</a:t>
            </a:r>
            <a:r>
              <a:rPr lang="en-US" sz="8000" b="1" dirty="0"/>
              <a:t> </a:t>
            </a:r>
            <a:r>
              <a:rPr lang="en-US" sz="8000" b="1" dirty="0" err="1"/>
              <a:t>thứ</a:t>
            </a:r>
            <a:r>
              <a:rPr lang="en-US" sz="8000" b="1" dirty="0"/>
              <a:t> </a:t>
            </a:r>
            <a:r>
              <a:rPr lang="en-US" sz="8000" b="1" dirty="0" err="1"/>
              <a:t>tha</a:t>
            </a:r>
            <a:r>
              <a:rPr lang="en-US" sz="8000" b="1" dirty="0"/>
              <a:t> </a:t>
            </a:r>
            <a:r>
              <a:rPr lang="en-US" sz="8000" b="1" dirty="0" err="1"/>
              <a:t>lỗi</a:t>
            </a:r>
            <a:r>
              <a:rPr lang="en-US" sz="8000" b="1" dirty="0"/>
              <a:t> </a:t>
            </a:r>
            <a:r>
              <a:rPr lang="en-US" sz="8000" b="1" dirty="0" err="1"/>
              <a:t>lầm</a:t>
            </a:r>
            <a:r>
              <a:rPr lang="en-US" sz="8000" b="1" dirty="0"/>
              <a:t>. </a:t>
            </a:r>
            <a:r>
              <a:rPr lang="en-US" sz="8000" b="1" dirty="0" err="1"/>
              <a:t>Yếu</a:t>
            </a:r>
            <a:r>
              <a:rPr lang="en-US" sz="8000" b="1" dirty="0"/>
              <a:t> </a:t>
            </a:r>
            <a:r>
              <a:rPr lang="en-US" sz="8000" b="1" dirty="0" err="1"/>
              <a:t>đuối</a:t>
            </a:r>
            <a:r>
              <a:rPr lang="en-US" sz="8000" b="1" dirty="0"/>
              <a:t> </a:t>
            </a:r>
            <a:r>
              <a:rPr lang="en-US" sz="8000" b="1" dirty="0" err="1"/>
              <a:t>mọn</a:t>
            </a:r>
            <a:r>
              <a:rPr lang="en-US" sz="8000" b="1" dirty="0"/>
              <a:t> </a:t>
            </a:r>
            <a:r>
              <a:rPr lang="en-US" sz="8000" b="1" dirty="0" err="1"/>
              <a:t>hèn</a:t>
            </a:r>
            <a:r>
              <a:rPr lang="en-US" sz="8000" b="1" dirty="0"/>
              <a:t>, </a:t>
            </a:r>
            <a:r>
              <a:rPr lang="en-US" sz="8000" b="1" dirty="0" err="1"/>
              <a:t>đời</a:t>
            </a:r>
            <a:r>
              <a:rPr lang="en-US" sz="8000" b="1" dirty="0"/>
              <a:t> con, </a:t>
            </a:r>
            <a:r>
              <a:rPr lang="en-US" sz="8000" b="1" dirty="0" err="1"/>
              <a:t>với</a:t>
            </a:r>
            <a:r>
              <a:rPr lang="en-US" sz="8000" b="1" dirty="0"/>
              <a:t> </a:t>
            </a:r>
            <a:r>
              <a:rPr lang="en-US" sz="8000" b="1" dirty="0" err="1"/>
              <a:t>xác</a:t>
            </a:r>
            <a:r>
              <a:rPr lang="en-US" sz="8000" b="1" dirty="0"/>
              <a:t> </a:t>
            </a:r>
            <a:r>
              <a:rPr lang="en-US" sz="8000" b="1" dirty="0" err="1"/>
              <a:t>thân</a:t>
            </a:r>
            <a:r>
              <a:rPr lang="en-US" sz="8000" b="1" dirty="0"/>
              <a:t> </a:t>
            </a:r>
            <a:r>
              <a:rPr lang="en-US" sz="8000" b="1" dirty="0" err="1"/>
              <a:t>phàm</a:t>
            </a:r>
            <a:r>
              <a:rPr lang="en-US" sz="8000" b="1" dirty="0"/>
              <a:t> </a:t>
            </a:r>
            <a:r>
              <a:rPr lang="en-US" sz="8000" b="1" dirty="0" err="1"/>
              <a:t>mỏng</a:t>
            </a:r>
            <a:r>
              <a:rPr lang="en-US" sz="8000" b="1" dirty="0"/>
              <a:t> </a:t>
            </a:r>
            <a:r>
              <a:rPr lang="en-US" sz="8000" b="1" dirty="0" err="1"/>
              <a:t>manh</a:t>
            </a:r>
            <a:r>
              <a:rPr lang="en-US" sz="8000" b="1" dirty="0"/>
              <a:t>, </a:t>
            </a:r>
            <a:r>
              <a:rPr lang="en-US" sz="8000" b="1" dirty="0" err="1"/>
              <a:t>vẫn</a:t>
            </a:r>
            <a:r>
              <a:rPr lang="en-US" sz="8000" b="1" dirty="0"/>
              <a:t> </a:t>
            </a:r>
            <a:r>
              <a:rPr lang="en-US" sz="8000" b="1" dirty="0" err="1"/>
              <a:t>luôn</a:t>
            </a:r>
            <a:r>
              <a:rPr lang="en-US" sz="8000" b="1" dirty="0"/>
              <a:t> </a:t>
            </a:r>
            <a:r>
              <a:rPr lang="en-US" sz="8000" b="1" dirty="0" err="1"/>
              <a:t>sai</a:t>
            </a:r>
            <a:r>
              <a:rPr lang="en-US" sz="8000" b="1" dirty="0"/>
              <a:t> </a:t>
            </a:r>
            <a:r>
              <a:rPr lang="en-US" sz="8000" b="1" dirty="0" err="1"/>
              <a:t>phạm</a:t>
            </a:r>
            <a:r>
              <a:rPr lang="en-US" sz="8000" b="1" dirty="0"/>
              <a:t>, </a:t>
            </a:r>
            <a:r>
              <a:rPr lang="en-US" sz="8000" b="1" dirty="0" err="1"/>
              <a:t>Chúa</a:t>
            </a:r>
            <a:r>
              <a:rPr lang="en-US" sz="8000" b="1" dirty="0"/>
              <a:t> </a:t>
            </a:r>
            <a:r>
              <a:rPr lang="en-US" sz="8000" b="1" dirty="0" err="1"/>
              <a:t>ơi</a:t>
            </a:r>
            <a:r>
              <a:rPr lang="en-US" sz="8000" b="1" dirty="0"/>
              <a:t> </a:t>
            </a:r>
            <a:r>
              <a:rPr lang="en-US" sz="8000" b="1" dirty="0" err="1"/>
              <a:t>nguyện</a:t>
            </a:r>
            <a:r>
              <a:rPr lang="en-US" sz="8000" b="1" dirty="0"/>
              <a:t> </a:t>
            </a:r>
            <a:r>
              <a:rPr lang="en-US" sz="8000" b="1" dirty="0" err="1"/>
              <a:t>xin</a:t>
            </a:r>
            <a:r>
              <a:rPr lang="en-US" sz="8000" b="1" dirty="0"/>
              <a:t> </a:t>
            </a:r>
            <a:r>
              <a:rPr lang="en-US" sz="8000" b="1" dirty="0" err="1"/>
              <a:t>thanh</a:t>
            </a:r>
            <a:r>
              <a:rPr lang="en-US" sz="8000" b="1" dirty="0"/>
              <a:t> </a:t>
            </a:r>
            <a:r>
              <a:rPr lang="en-US" sz="8000" b="1" dirty="0" err="1"/>
              <a:t>tẩy</a:t>
            </a:r>
            <a:r>
              <a:rPr lang="en-US" sz="8000" b="1" dirty="0"/>
              <a:t> </a:t>
            </a:r>
            <a:r>
              <a:rPr lang="en-US" sz="8000" b="1" dirty="0" err="1"/>
              <a:t>nên</a:t>
            </a:r>
            <a:r>
              <a:rPr lang="en-US" sz="8000" b="1" dirty="0"/>
              <a:t> </a:t>
            </a:r>
            <a:r>
              <a:rPr lang="en-US" sz="8000" b="1" dirty="0" err="1"/>
              <a:t>sạch</a:t>
            </a:r>
            <a:r>
              <a:rPr lang="en-US" sz="8000" b="1" dirty="0"/>
              <a:t> </a:t>
            </a:r>
            <a:r>
              <a:rPr lang="en-US" sz="8000" b="1" dirty="0" err="1"/>
              <a:t>trong</a:t>
            </a:r>
            <a:endParaRPr lang="en-US" sz="8000" b="1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81666" y="41266"/>
            <a:ext cx="16199126" cy="634215"/>
          </a:xfrm>
        </p:spPr>
        <p:txBody>
          <a:bodyPr/>
          <a:lstStyle/>
          <a:p>
            <a:r>
              <a:rPr lang="en-US" altLang="vi-VN" sz="3000" b="1" dirty="0" err="1"/>
              <a:t>HIẾN</a:t>
            </a:r>
            <a:r>
              <a:rPr lang="en-US" altLang="vi-VN" sz="3000" b="1" dirty="0"/>
              <a:t> </a:t>
            </a:r>
            <a:r>
              <a:rPr lang="en-US" altLang="vi-VN" sz="3000" b="1" dirty="0" err="1"/>
              <a:t>LỄ</a:t>
            </a:r>
            <a:r>
              <a:rPr lang="en-US" altLang="vi-VN" sz="3000" b="1" dirty="0"/>
              <a:t> </a:t>
            </a:r>
            <a:r>
              <a:rPr lang="en-US" altLang="vi-VN" sz="3000" b="1" dirty="0" err="1"/>
              <a:t>ĂN</a:t>
            </a:r>
            <a:r>
              <a:rPr lang="en-US" altLang="vi-VN" sz="3000" b="1" dirty="0"/>
              <a:t> </a:t>
            </a:r>
            <a:r>
              <a:rPr lang="en-US" altLang="vi-VN" sz="3000" b="1" dirty="0" err="1"/>
              <a:t>NĂN</a:t>
            </a:r>
            <a:endParaRPr lang="vi-VN" altLang="vi-VN" sz="3000" b="1" dirty="0"/>
          </a:p>
        </p:txBody>
      </p:sp>
    </p:spTree>
    <p:extLst>
      <p:ext uri="{BB962C8B-B14F-4D97-AF65-F5344CB8AC3E}">
        <p14:creationId xmlns:p14="http://schemas.microsoft.com/office/powerpoint/2010/main" val="198720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641563" y="698491"/>
            <a:ext cx="17781904" cy="6987390"/>
          </a:xfrm>
        </p:spPr>
        <p:txBody>
          <a:bodyPr/>
          <a:lstStyle/>
          <a:p>
            <a:pPr marL="0" indent="0" algn="just">
              <a:buNone/>
            </a:pPr>
            <a:r>
              <a:rPr lang="en-US" sz="8800" b="1" dirty="0" err="1"/>
              <a:t>ĐK</a:t>
            </a:r>
            <a:r>
              <a:rPr lang="en-US" sz="8800" b="1" dirty="0"/>
              <a:t>: Con </a:t>
            </a:r>
            <a:r>
              <a:rPr lang="en-US" sz="8800" b="1" dirty="0" err="1"/>
              <a:t>xin</a:t>
            </a:r>
            <a:r>
              <a:rPr lang="en-US" sz="8800" b="1" dirty="0"/>
              <a:t> </a:t>
            </a:r>
            <a:r>
              <a:rPr lang="en-US" sz="8800" b="1" dirty="0" err="1"/>
              <a:t>dâng</a:t>
            </a:r>
            <a:r>
              <a:rPr lang="en-US" sz="8800" b="1" dirty="0"/>
              <a:t> </a:t>
            </a:r>
            <a:r>
              <a:rPr lang="en-US" sz="8800" b="1" dirty="0" err="1"/>
              <a:t>tâm</a:t>
            </a:r>
            <a:r>
              <a:rPr lang="en-US" sz="8800" b="1" dirty="0"/>
              <a:t> </a:t>
            </a:r>
            <a:r>
              <a:rPr lang="en-US" sz="8800" b="1" dirty="0" err="1"/>
              <a:t>tư</a:t>
            </a:r>
            <a:r>
              <a:rPr lang="en-US" sz="8800" b="1" dirty="0"/>
              <a:t> </a:t>
            </a:r>
            <a:r>
              <a:rPr lang="en-US" sz="8800" b="1" dirty="0" err="1"/>
              <a:t>tự</a:t>
            </a:r>
            <a:r>
              <a:rPr lang="en-US" sz="8800" b="1" dirty="0"/>
              <a:t> </a:t>
            </a:r>
            <a:r>
              <a:rPr lang="en-US" sz="8800" b="1" dirty="0" err="1"/>
              <a:t>hối</a:t>
            </a:r>
            <a:r>
              <a:rPr lang="en-US" sz="8800" b="1" dirty="0"/>
              <a:t> </a:t>
            </a:r>
            <a:r>
              <a:rPr lang="en-US" sz="8800" b="1" dirty="0" err="1"/>
              <a:t>ăn</a:t>
            </a:r>
            <a:r>
              <a:rPr lang="en-US" sz="8800" b="1" dirty="0"/>
              <a:t> </a:t>
            </a:r>
            <a:r>
              <a:rPr lang="en-US" sz="8800" b="1" err="1"/>
              <a:t>năn</a:t>
            </a:r>
            <a:r>
              <a:rPr lang="en-US" sz="8800" b="1"/>
              <a:t> (Lễ </a:t>
            </a:r>
            <a:r>
              <a:rPr lang="en-US" sz="8800" b="1" dirty="0" err="1"/>
              <a:t>dâng</a:t>
            </a:r>
            <a:r>
              <a:rPr lang="en-US" sz="8800" b="1" dirty="0"/>
              <a:t> </a:t>
            </a:r>
            <a:r>
              <a:rPr lang="en-US" sz="8800" b="1" err="1"/>
              <a:t>ăn</a:t>
            </a:r>
            <a:r>
              <a:rPr lang="en-US" sz="8800" b="1"/>
              <a:t> năn), </a:t>
            </a:r>
            <a:r>
              <a:rPr lang="en-US" sz="8800" b="1" dirty="0" err="1"/>
              <a:t>Bao</a:t>
            </a:r>
            <a:r>
              <a:rPr lang="en-US" sz="8800" b="1" dirty="0"/>
              <a:t> </a:t>
            </a:r>
            <a:r>
              <a:rPr lang="en-US" sz="8800" b="1" dirty="0" err="1"/>
              <a:t>năm</a:t>
            </a:r>
            <a:r>
              <a:rPr lang="en-US" sz="8800" b="1" dirty="0"/>
              <a:t> qua </a:t>
            </a:r>
            <a:r>
              <a:rPr lang="en-US" sz="8800" b="1" dirty="0" err="1"/>
              <a:t>đi</a:t>
            </a:r>
            <a:r>
              <a:rPr lang="en-US" sz="8800" b="1" dirty="0"/>
              <a:t> </a:t>
            </a:r>
            <a:r>
              <a:rPr lang="en-US" sz="8800" b="1" dirty="0" err="1"/>
              <a:t>hoang</a:t>
            </a:r>
            <a:r>
              <a:rPr lang="en-US" sz="8800" b="1" dirty="0"/>
              <a:t> </a:t>
            </a:r>
            <a:r>
              <a:rPr lang="en-US" sz="8800" b="1" dirty="0" err="1"/>
              <a:t>tìm</a:t>
            </a:r>
            <a:r>
              <a:rPr lang="en-US" sz="8800" b="1" dirty="0"/>
              <a:t> </a:t>
            </a:r>
            <a:r>
              <a:rPr lang="en-US" sz="8800" b="1" dirty="0" err="1"/>
              <a:t>chốn</a:t>
            </a:r>
            <a:r>
              <a:rPr lang="en-US" sz="8800" b="1" dirty="0"/>
              <a:t> </a:t>
            </a:r>
            <a:r>
              <a:rPr lang="en-US" sz="8800" b="1" dirty="0" err="1"/>
              <a:t>xa</a:t>
            </a:r>
            <a:r>
              <a:rPr lang="en-US" sz="8800" b="1" dirty="0"/>
              <a:t> </a:t>
            </a:r>
            <a:r>
              <a:rPr lang="en-US" sz="8800" b="1" err="1"/>
              <a:t>hoa</a:t>
            </a:r>
            <a:r>
              <a:rPr lang="en-US" sz="8800" b="1"/>
              <a:t> (ở </a:t>
            </a:r>
            <a:r>
              <a:rPr lang="en-US" sz="8800" b="1" dirty="0" err="1"/>
              <a:t>nơi</a:t>
            </a:r>
            <a:r>
              <a:rPr lang="en-US" sz="8800" b="1" dirty="0"/>
              <a:t> </a:t>
            </a:r>
            <a:r>
              <a:rPr lang="en-US" sz="8800" b="1" err="1"/>
              <a:t>xa</a:t>
            </a:r>
            <a:r>
              <a:rPr lang="en-US" sz="8800" b="1"/>
              <a:t> hoa), </a:t>
            </a:r>
            <a:r>
              <a:rPr lang="en-US" sz="8800" b="1" dirty="0" err="1"/>
              <a:t>Cúi</a:t>
            </a:r>
            <a:r>
              <a:rPr lang="en-US" sz="8800" b="1" dirty="0"/>
              <a:t> </a:t>
            </a:r>
            <a:r>
              <a:rPr lang="en-US" sz="8800" b="1" dirty="0" err="1"/>
              <a:t>xin</a:t>
            </a:r>
            <a:r>
              <a:rPr lang="en-US" sz="8800" b="1" dirty="0"/>
              <a:t> </a:t>
            </a:r>
            <a:r>
              <a:rPr lang="en-US" sz="8800" b="1" dirty="0" err="1"/>
              <a:t>Ngài</a:t>
            </a:r>
            <a:r>
              <a:rPr lang="en-US" sz="8800" b="1" dirty="0"/>
              <a:t> </a:t>
            </a:r>
            <a:r>
              <a:rPr lang="en-US" sz="8800" b="1" dirty="0" err="1"/>
              <a:t>thương</a:t>
            </a:r>
            <a:r>
              <a:rPr lang="en-US" sz="8800" b="1" dirty="0"/>
              <a:t> </a:t>
            </a:r>
            <a:r>
              <a:rPr lang="en-US" sz="8800" b="1" dirty="0" err="1"/>
              <a:t>rửa</a:t>
            </a:r>
            <a:r>
              <a:rPr lang="en-US" sz="8800" b="1" dirty="0"/>
              <a:t> con </a:t>
            </a:r>
            <a:r>
              <a:rPr lang="en-US" sz="8800" b="1" dirty="0" err="1"/>
              <a:t>bằng</a:t>
            </a:r>
            <a:r>
              <a:rPr lang="en-US" sz="8800" b="1" dirty="0"/>
              <a:t> </a:t>
            </a:r>
            <a:r>
              <a:rPr lang="en-US" sz="8800" b="1" dirty="0" err="1"/>
              <a:t>nước</a:t>
            </a:r>
            <a:r>
              <a:rPr lang="en-US" sz="8800" b="1" dirty="0"/>
              <a:t> </a:t>
            </a:r>
            <a:r>
              <a:rPr lang="en-US" sz="8800" b="1" dirty="0" err="1"/>
              <a:t>ân</a:t>
            </a:r>
            <a:r>
              <a:rPr lang="en-US" sz="8800" b="1" dirty="0"/>
              <a:t> </a:t>
            </a:r>
            <a:r>
              <a:rPr lang="en-US" sz="8800" b="1" dirty="0" err="1"/>
              <a:t>tình</a:t>
            </a:r>
            <a:r>
              <a:rPr lang="en-US" sz="8800" b="1" dirty="0"/>
              <a:t>. </a:t>
            </a:r>
            <a:r>
              <a:rPr lang="en-US" sz="8800" b="1" dirty="0" err="1"/>
              <a:t>Để</a:t>
            </a:r>
            <a:r>
              <a:rPr lang="en-US" sz="8800" b="1" dirty="0"/>
              <a:t> </a:t>
            </a:r>
            <a:r>
              <a:rPr lang="en-US" sz="8800" b="1" dirty="0" err="1"/>
              <a:t>cuộc</a:t>
            </a:r>
            <a:r>
              <a:rPr lang="en-US" sz="8800" b="1" dirty="0"/>
              <a:t> </a:t>
            </a:r>
            <a:r>
              <a:rPr lang="en-US" sz="8800" b="1" dirty="0" err="1"/>
              <a:t>đời</a:t>
            </a:r>
            <a:r>
              <a:rPr lang="en-US" sz="8800" b="1" dirty="0"/>
              <a:t> con </a:t>
            </a:r>
            <a:r>
              <a:rPr lang="en-US" sz="8800" b="1" dirty="0" err="1"/>
              <a:t>trở</a:t>
            </a:r>
            <a:r>
              <a:rPr lang="en-US" sz="8800" b="1" dirty="0"/>
              <a:t> </a:t>
            </a:r>
            <a:r>
              <a:rPr lang="en-US" sz="8800" b="1" dirty="0" err="1"/>
              <a:t>nên</a:t>
            </a:r>
            <a:r>
              <a:rPr lang="en-US" sz="8800" b="1" dirty="0"/>
              <a:t> </a:t>
            </a:r>
            <a:r>
              <a:rPr lang="en-US" sz="8800" b="1" dirty="0" err="1"/>
              <a:t>tinh</a:t>
            </a:r>
            <a:r>
              <a:rPr lang="en-US" sz="8800" b="1" dirty="0"/>
              <a:t> </a:t>
            </a:r>
            <a:r>
              <a:rPr lang="en-US" sz="8800" b="1" dirty="0" err="1"/>
              <a:t>khiết</a:t>
            </a:r>
            <a:r>
              <a:rPr lang="en-US" sz="8800" b="1" dirty="0"/>
              <a:t> </a:t>
            </a:r>
            <a:r>
              <a:rPr lang="en-US" sz="8800" b="1" dirty="0" err="1"/>
              <a:t>vẹn</a:t>
            </a:r>
            <a:r>
              <a:rPr lang="en-US" sz="8800" b="1" dirty="0"/>
              <a:t> </a:t>
            </a:r>
            <a:r>
              <a:rPr lang="en-US" sz="8800" b="1" err="1"/>
              <a:t>tuyền</a:t>
            </a:r>
            <a:r>
              <a:rPr lang="en-US" sz="8800" b="1"/>
              <a:t> (Chúa ơi).</a:t>
            </a:r>
            <a:endParaRPr lang="en-US" sz="8800" b="1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81666" y="117466"/>
            <a:ext cx="16199126" cy="634215"/>
          </a:xfrm>
        </p:spPr>
        <p:txBody>
          <a:bodyPr/>
          <a:lstStyle/>
          <a:p>
            <a:r>
              <a:rPr lang="en-US" altLang="vi-VN" sz="3000" b="1" dirty="0" err="1"/>
              <a:t>HIẾN</a:t>
            </a:r>
            <a:r>
              <a:rPr lang="en-US" altLang="vi-VN" sz="3000" b="1" dirty="0"/>
              <a:t> </a:t>
            </a:r>
            <a:r>
              <a:rPr lang="en-US" altLang="vi-VN" sz="3000" b="1" dirty="0" err="1"/>
              <a:t>LỄ</a:t>
            </a:r>
            <a:r>
              <a:rPr lang="en-US" altLang="vi-VN" sz="3000" b="1" dirty="0"/>
              <a:t> </a:t>
            </a:r>
            <a:r>
              <a:rPr lang="en-US" altLang="vi-VN" sz="3000" b="1" dirty="0" err="1"/>
              <a:t>ĂN</a:t>
            </a:r>
            <a:r>
              <a:rPr lang="en-US" altLang="vi-VN" sz="3000" b="1" dirty="0"/>
              <a:t> </a:t>
            </a:r>
            <a:r>
              <a:rPr lang="en-US" altLang="vi-VN" sz="3000" b="1" dirty="0" err="1"/>
              <a:t>NĂN</a:t>
            </a:r>
            <a:endParaRPr lang="vi-VN" altLang="vi-VN" sz="3000" b="1" dirty="0"/>
          </a:p>
        </p:txBody>
      </p:sp>
    </p:spTree>
    <p:extLst>
      <p:ext uri="{BB962C8B-B14F-4D97-AF65-F5344CB8AC3E}">
        <p14:creationId xmlns:p14="http://schemas.microsoft.com/office/powerpoint/2010/main" val="50041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531812" y="469891"/>
            <a:ext cx="18059400" cy="6987390"/>
          </a:xfrm>
        </p:spPr>
        <p:txBody>
          <a:bodyPr/>
          <a:lstStyle/>
          <a:p>
            <a:pPr marL="0" indent="0" algn="just">
              <a:buNone/>
            </a:pPr>
            <a:r>
              <a:rPr lang="en-US" sz="8400" b="1" dirty="0"/>
              <a:t>2. </a:t>
            </a:r>
            <a:r>
              <a:rPr lang="en-US" sz="8400" b="1" dirty="0" err="1"/>
              <a:t>Nguyện</a:t>
            </a:r>
            <a:r>
              <a:rPr lang="en-US" sz="8400" b="1" dirty="0"/>
              <a:t> </a:t>
            </a:r>
            <a:r>
              <a:rPr lang="en-US" sz="8400" b="1" dirty="0" err="1"/>
              <a:t>Chúa</a:t>
            </a:r>
            <a:r>
              <a:rPr lang="en-US" sz="8400" b="1" dirty="0"/>
              <a:t> </a:t>
            </a:r>
            <a:r>
              <a:rPr lang="en-US" sz="8400" b="1" dirty="0" err="1"/>
              <a:t>chớ</a:t>
            </a:r>
            <a:r>
              <a:rPr lang="en-US" sz="8400" b="1" dirty="0"/>
              <a:t> </a:t>
            </a:r>
            <a:r>
              <a:rPr lang="en-US" sz="8400" b="1" dirty="0" err="1"/>
              <a:t>chấp</a:t>
            </a:r>
            <a:r>
              <a:rPr lang="en-US" sz="8400" b="1" dirty="0"/>
              <a:t> </a:t>
            </a:r>
            <a:r>
              <a:rPr lang="en-US" sz="8400" b="1" dirty="0" err="1"/>
              <a:t>tội</a:t>
            </a:r>
            <a:r>
              <a:rPr lang="en-US" sz="8400" b="1" dirty="0"/>
              <a:t> con, </a:t>
            </a:r>
            <a:r>
              <a:rPr lang="en-US" sz="8400" b="1" dirty="0" err="1"/>
              <a:t>tuy</a:t>
            </a:r>
            <a:r>
              <a:rPr lang="en-US" sz="8400" b="1" dirty="0"/>
              <a:t> </a:t>
            </a:r>
            <a:r>
              <a:rPr lang="en-US" sz="8400" b="1" dirty="0" err="1"/>
              <a:t>Ngài</a:t>
            </a:r>
            <a:r>
              <a:rPr lang="en-US" sz="8400" b="1" dirty="0"/>
              <a:t> </a:t>
            </a:r>
            <a:r>
              <a:rPr lang="en-US" sz="8400" b="1" dirty="0" err="1"/>
              <a:t>biết</a:t>
            </a:r>
            <a:r>
              <a:rPr lang="en-US" sz="8400" b="1" dirty="0"/>
              <a:t> </a:t>
            </a:r>
            <a:r>
              <a:rPr lang="en-US" sz="8400" b="1" dirty="0" err="1"/>
              <a:t>thân</a:t>
            </a:r>
            <a:r>
              <a:rPr lang="en-US" sz="8400" b="1" dirty="0"/>
              <a:t> con </a:t>
            </a:r>
            <a:r>
              <a:rPr lang="en-US" sz="8400" b="1" dirty="0" err="1"/>
              <a:t>bụi</a:t>
            </a:r>
            <a:r>
              <a:rPr lang="en-US" sz="8400" b="1" dirty="0"/>
              <a:t> </a:t>
            </a:r>
            <a:r>
              <a:rPr lang="en-US" sz="8400" b="1" dirty="0" err="1"/>
              <a:t>tro</a:t>
            </a:r>
            <a:r>
              <a:rPr lang="en-US" sz="8400" b="1" dirty="0"/>
              <a:t>. </a:t>
            </a:r>
            <a:r>
              <a:rPr lang="en-US" sz="8400" b="1" dirty="0" err="1"/>
              <a:t>Một</a:t>
            </a:r>
            <a:r>
              <a:rPr lang="en-US" sz="8400" b="1" dirty="0"/>
              <a:t> </a:t>
            </a:r>
            <a:r>
              <a:rPr lang="en-US" sz="8400" b="1" dirty="0" err="1"/>
              <a:t>kiếp</a:t>
            </a:r>
            <a:r>
              <a:rPr lang="en-US" sz="8400" b="1" dirty="0"/>
              <a:t> </a:t>
            </a:r>
            <a:r>
              <a:rPr lang="en-US" sz="8400" b="1" dirty="0" err="1"/>
              <a:t>sống</a:t>
            </a:r>
            <a:r>
              <a:rPr lang="en-US" sz="8400" b="1" dirty="0"/>
              <a:t> </a:t>
            </a:r>
            <a:r>
              <a:rPr lang="en-US" sz="8400" b="1" dirty="0" err="1"/>
              <a:t>quá</a:t>
            </a:r>
            <a:r>
              <a:rPr lang="en-US" sz="8400" b="1" dirty="0"/>
              <a:t> </a:t>
            </a:r>
            <a:r>
              <a:rPr lang="en-US" sz="8400" b="1" dirty="0" err="1"/>
              <a:t>mỏng</a:t>
            </a:r>
            <a:r>
              <a:rPr lang="en-US" sz="8400" b="1" dirty="0"/>
              <a:t> </a:t>
            </a:r>
            <a:r>
              <a:rPr lang="en-US" sz="8400" b="1" dirty="0" err="1"/>
              <a:t>manh</a:t>
            </a:r>
            <a:r>
              <a:rPr lang="en-US" sz="8400" b="1" dirty="0"/>
              <a:t>, </a:t>
            </a:r>
            <a:r>
              <a:rPr lang="en-US" sz="8400" b="1" dirty="0" err="1"/>
              <a:t>nhờ</a:t>
            </a:r>
            <a:r>
              <a:rPr lang="en-US" sz="8400" b="1" dirty="0"/>
              <a:t> </a:t>
            </a:r>
            <a:r>
              <a:rPr lang="en-US" sz="8400" b="1" dirty="0" err="1"/>
              <a:t>ơn</a:t>
            </a:r>
            <a:r>
              <a:rPr lang="en-US" sz="8400" b="1" dirty="0"/>
              <a:t> </a:t>
            </a:r>
            <a:r>
              <a:rPr lang="en-US" sz="8400" b="1" dirty="0" err="1"/>
              <a:t>Chúa</a:t>
            </a:r>
            <a:r>
              <a:rPr lang="en-US" sz="8400" b="1" dirty="0"/>
              <a:t> </a:t>
            </a:r>
            <a:r>
              <a:rPr lang="en-US" sz="8400" b="1" dirty="0" err="1"/>
              <a:t>mới</a:t>
            </a:r>
            <a:r>
              <a:rPr lang="en-US" sz="8400" b="1" dirty="0"/>
              <a:t> </a:t>
            </a:r>
            <a:r>
              <a:rPr lang="en-US" sz="8400" b="1" err="1"/>
              <a:t>nên</a:t>
            </a:r>
            <a:r>
              <a:rPr lang="en-US" sz="8400" b="1"/>
              <a:t> vững</a:t>
            </a:r>
            <a:r>
              <a:rPr lang="en-US" sz="8400" b="1" dirty="0"/>
              <a:t> </a:t>
            </a:r>
            <a:r>
              <a:rPr lang="en-US" sz="8400" b="1"/>
              <a:t>mạnh. Chính </a:t>
            </a:r>
            <a:r>
              <a:rPr lang="en-US" sz="8400" b="1" dirty="0" err="1"/>
              <a:t>xác</a:t>
            </a:r>
            <a:r>
              <a:rPr lang="en-US" sz="8400" b="1" dirty="0"/>
              <a:t> </a:t>
            </a:r>
            <a:r>
              <a:rPr lang="en-US" sz="8400" b="1" dirty="0" err="1"/>
              <a:t>thân</a:t>
            </a:r>
            <a:r>
              <a:rPr lang="en-US" sz="8400" b="1" dirty="0"/>
              <a:t> </a:t>
            </a:r>
            <a:r>
              <a:rPr lang="en-US" sz="8400" b="1" dirty="0" err="1"/>
              <a:t>này</a:t>
            </a:r>
            <a:r>
              <a:rPr lang="en-US" sz="8400" b="1" dirty="0"/>
              <a:t> </a:t>
            </a:r>
            <a:r>
              <a:rPr lang="en-US" sz="8400" b="1" dirty="0" err="1"/>
              <a:t>Ngài</a:t>
            </a:r>
            <a:r>
              <a:rPr lang="en-US" sz="8400" b="1" dirty="0"/>
              <a:t> </a:t>
            </a:r>
            <a:r>
              <a:rPr lang="en-US" sz="8400" b="1" dirty="0" err="1"/>
              <a:t>luôn</a:t>
            </a:r>
            <a:r>
              <a:rPr lang="en-US" sz="8400" b="1" dirty="0"/>
              <a:t> </a:t>
            </a:r>
            <a:r>
              <a:rPr lang="en-US" sz="8400" b="1" dirty="0" err="1"/>
              <a:t>yêu</a:t>
            </a:r>
            <a:r>
              <a:rPr lang="en-US" sz="8400" b="1" dirty="0"/>
              <a:t> </a:t>
            </a:r>
            <a:r>
              <a:rPr lang="en-US" sz="8400" b="1" dirty="0" err="1"/>
              <a:t>thương</a:t>
            </a:r>
            <a:r>
              <a:rPr lang="en-US" sz="8400" b="1" dirty="0"/>
              <a:t> </a:t>
            </a:r>
            <a:r>
              <a:rPr lang="en-US" sz="8400" b="1" dirty="0" err="1"/>
              <a:t>đổ</a:t>
            </a:r>
            <a:r>
              <a:rPr lang="en-US" sz="8400" b="1" dirty="0"/>
              <a:t> </a:t>
            </a:r>
            <a:r>
              <a:rPr lang="en-US" sz="8400" b="1" dirty="0" err="1"/>
              <a:t>tràn</a:t>
            </a:r>
            <a:r>
              <a:rPr lang="en-US" sz="8400" b="1" dirty="0"/>
              <a:t> </a:t>
            </a:r>
            <a:r>
              <a:rPr lang="en-US" sz="8400" b="1" dirty="0" err="1"/>
              <a:t>hồng</a:t>
            </a:r>
            <a:r>
              <a:rPr lang="en-US" sz="8400" b="1" dirty="0"/>
              <a:t> </a:t>
            </a:r>
            <a:r>
              <a:rPr lang="en-US" sz="8400" b="1" dirty="0" err="1"/>
              <a:t>ân</a:t>
            </a:r>
            <a:r>
              <a:rPr lang="en-US" sz="8400" b="1" dirty="0"/>
              <a:t>, </a:t>
            </a:r>
            <a:r>
              <a:rPr lang="en-US" sz="8400" b="1" dirty="0" err="1"/>
              <a:t>để</a:t>
            </a:r>
            <a:r>
              <a:rPr lang="en-US" sz="8400" b="1" dirty="0"/>
              <a:t> con </a:t>
            </a:r>
            <a:r>
              <a:rPr lang="en-US" sz="8400" b="1" dirty="0" err="1"/>
              <a:t>đêm</a:t>
            </a:r>
            <a:r>
              <a:rPr lang="en-US" sz="8400" b="1" dirty="0"/>
              <a:t> </a:t>
            </a:r>
            <a:r>
              <a:rPr lang="en-US" sz="8400" b="1" dirty="0" err="1"/>
              <a:t>ngày</a:t>
            </a:r>
            <a:r>
              <a:rPr lang="en-US" sz="8400" b="1" dirty="0"/>
              <a:t> </a:t>
            </a:r>
            <a:r>
              <a:rPr lang="en-US" sz="8400" b="1" dirty="0" err="1"/>
              <a:t>dõi</a:t>
            </a:r>
            <a:r>
              <a:rPr lang="en-US" sz="8400" b="1" dirty="0"/>
              <a:t> </a:t>
            </a:r>
            <a:r>
              <a:rPr lang="en-US" sz="8400" b="1" dirty="0" err="1"/>
              <a:t>theo</a:t>
            </a:r>
            <a:r>
              <a:rPr lang="en-US" sz="8400" b="1" dirty="0"/>
              <a:t> </a:t>
            </a:r>
            <a:r>
              <a:rPr lang="en-US" sz="8400" b="1" dirty="0" err="1"/>
              <a:t>đường</a:t>
            </a:r>
            <a:r>
              <a:rPr lang="en-US" sz="8400" b="1" dirty="0"/>
              <a:t> </a:t>
            </a:r>
            <a:r>
              <a:rPr lang="en-US" sz="8400" b="1" dirty="0" err="1"/>
              <a:t>ngay</a:t>
            </a:r>
            <a:r>
              <a:rPr lang="en-US" sz="8400" b="1" dirty="0"/>
              <a:t> </a:t>
            </a:r>
            <a:r>
              <a:rPr lang="en-US" sz="8400" b="1" dirty="0" err="1"/>
              <a:t>nẻo</a:t>
            </a:r>
            <a:r>
              <a:rPr lang="en-US" sz="8400" b="1" dirty="0"/>
              <a:t> </a:t>
            </a:r>
            <a:r>
              <a:rPr lang="en-US" sz="8400" b="1" dirty="0" err="1"/>
              <a:t>chính</a:t>
            </a:r>
            <a:r>
              <a:rPr lang="en-US" sz="8400" b="1" dirty="0"/>
              <a:t> </a:t>
            </a:r>
            <a:r>
              <a:rPr lang="en-US" sz="8400" b="1" dirty="0" err="1"/>
              <a:t>nơi</a:t>
            </a:r>
            <a:r>
              <a:rPr lang="en-US" sz="8400" b="1" dirty="0"/>
              <a:t> </a:t>
            </a:r>
            <a:r>
              <a:rPr lang="en-US" sz="8400" b="1" dirty="0" err="1"/>
              <a:t>Ngài</a:t>
            </a:r>
            <a:r>
              <a:rPr lang="en-US" sz="8400" b="1" dirty="0"/>
              <a:t> </a:t>
            </a:r>
            <a:r>
              <a:rPr lang="en-US" sz="8400" b="1" dirty="0" err="1"/>
              <a:t>thôi</a:t>
            </a:r>
            <a:r>
              <a:rPr lang="en-US" sz="8400" b="1" dirty="0"/>
              <a:t>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81666" y="-34934"/>
            <a:ext cx="16199126" cy="634215"/>
          </a:xfrm>
        </p:spPr>
        <p:txBody>
          <a:bodyPr/>
          <a:lstStyle/>
          <a:p>
            <a:r>
              <a:rPr lang="en-US" altLang="vi-VN" sz="3000" b="1" dirty="0" err="1"/>
              <a:t>HIẾN</a:t>
            </a:r>
            <a:r>
              <a:rPr lang="en-US" altLang="vi-VN" sz="3000" b="1" dirty="0"/>
              <a:t> </a:t>
            </a:r>
            <a:r>
              <a:rPr lang="en-US" altLang="vi-VN" sz="3000" b="1" dirty="0" err="1"/>
              <a:t>LỄ</a:t>
            </a:r>
            <a:r>
              <a:rPr lang="en-US" altLang="vi-VN" sz="3000" b="1" dirty="0"/>
              <a:t> </a:t>
            </a:r>
            <a:r>
              <a:rPr lang="en-US" altLang="vi-VN" sz="3000" b="1" dirty="0" err="1"/>
              <a:t>ĂN</a:t>
            </a:r>
            <a:r>
              <a:rPr lang="en-US" altLang="vi-VN" sz="3000" b="1" dirty="0"/>
              <a:t> </a:t>
            </a:r>
            <a:r>
              <a:rPr lang="en-US" altLang="vi-VN" sz="3000" b="1" dirty="0" err="1"/>
              <a:t>NĂN</a:t>
            </a:r>
            <a:endParaRPr lang="vi-VN" altLang="vi-VN" sz="3000" b="1" dirty="0"/>
          </a:p>
        </p:txBody>
      </p:sp>
    </p:spTree>
    <p:extLst>
      <p:ext uri="{BB962C8B-B14F-4D97-AF65-F5344CB8AC3E}">
        <p14:creationId xmlns:p14="http://schemas.microsoft.com/office/powerpoint/2010/main" val="110201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641563" y="698491"/>
            <a:ext cx="17781904" cy="6987390"/>
          </a:xfrm>
        </p:spPr>
        <p:txBody>
          <a:bodyPr/>
          <a:lstStyle/>
          <a:p>
            <a:pPr marL="0" indent="0" algn="just">
              <a:buNone/>
            </a:pPr>
            <a:r>
              <a:rPr lang="en-US" sz="8800" b="1" dirty="0" err="1"/>
              <a:t>ĐK</a:t>
            </a:r>
            <a:r>
              <a:rPr lang="en-US" sz="8800" b="1" dirty="0"/>
              <a:t>: Con </a:t>
            </a:r>
            <a:r>
              <a:rPr lang="en-US" sz="8800" b="1" dirty="0" err="1"/>
              <a:t>xin</a:t>
            </a:r>
            <a:r>
              <a:rPr lang="en-US" sz="8800" b="1" dirty="0"/>
              <a:t> </a:t>
            </a:r>
            <a:r>
              <a:rPr lang="en-US" sz="8800" b="1" dirty="0" err="1"/>
              <a:t>dâng</a:t>
            </a:r>
            <a:r>
              <a:rPr lang="en-US" sz="8800" b="1" dirty="0"/>
              <a:t> </a:t>
            </a:r>
            <a:r>
              <a:rPr lang="en-US" sz="8800" b="1" dirty="0" err="1"/>
              <a:t>tâm</a:t>
            </a:r>
            <a:r>
              <a:rPr lang="en-US" sz="8800" b="1" dirty="0"/>
              <a:t> </a:t>
            </a:r>
            <a:r>
              <a:rPr lang="en-US" sz="8800" b="1" dirty="0" err="1"/>
              <a:t>tư</a:t>
            </a:r>
            <a:r>
              <a:rPr lang="en-US" sz="8800" b="1" dirty="0"/>
              <a:t> </a:t>
            </a:r>
            <a:r>
              <a:rPr lang="en-US" sz="8800" b="1" dirty="0" err="1"/>
              <a:t>tự</a:t>
            </a:r>
            <a:r>
              <a:rPr lang="en-US" sz="8800" b="1" dirty="0"/>
              <a:t> </a:t>
            </a:r>
            <a:r>
              <a:rPr lang="en-US" sz="8800" b="1" dirty="0" err="1"/>
              <a:t>hối</a:t>
            </a:r>
            <a:r>
              <a:rPr lang="en-US" sz="8800" b="1" dirty="0"/>
              <a:t> </a:t>
            </a:r>
            <a:r>
              <a:rPr lang="en-US" sz="8800" b="1" dirty="0" err="1"/>
              <a:t>ăn</a:t>
            </a:r>
            <a:r>
              <a:rPr lang="en-US" sz="8800" b="1" dirty="0"/>
              <a:t> </a:t>
            </a:r>
            <a:r>
              <a:rPr lang="en-US" sz="8800" b="1" err="1"/>
              <a:t>năn</a:t>
            </a:r>
            <a:r>
              <a:rPr lang="en-US" sz="8800" b="1"/>
              <a:t> (Lễ </a:t>
            </a:r>
            <a:r>
              <a:rPr lang="en-US" sz="8800" b="1" dirty="0" err="1"/>
              <a:t>dâng</a:t>
            </a:r>
            <a:r>
              <a:rPr lang="en-US" sz="8800" b="1" dirty="0"/>
              <a:t> </a:t>
            </a:r>
            <a:r>
              <a:rPr lang="en-US" sz="8800" b="1" err="1"/>
              <a:t>ăn</a:t>
            </a:r>
            <a:r>
              <a:rPr lang="en-US" sz="8800" b="1"/>
              <a:t> năn), </a:t>
            </a:r>
            <a:r>
              <a:rPr lang="en-US" sz="8800" b="1" dirty="0" err="1"/>
              <a:t>Bao</a:t>
            </a:r>
            <a:r>
              <a:rPr lang="en-US" sz="8800" b="1" dirty="0"/>
              <a:t> </a:t>
            </a:r>
            <a:r>
              <a:rPr lang="en-US" sz="8800" b="1" dirty="0" err="1"/>
              <a:t>năm</a:t>
            </a:r>
            <a:r>
              <a:rPr lang="en-US" sz="8800" b="1" dirty="0"/>
              <a:t> qua </a:t>
            </a:r>
            <a:r>
              <a:rPr lang="en-US" sz="8800" b="1" dirty="0" err="1"/>
              <a:t>đi</a:t>
            </a:r>
            <a:r>
              <a:rPr lang="en-US" sz="8800" b="1" dirty="0"/>
              <a:t> </a:t>
            </a:r>
            <a:r>
              <a:rPr lang="en-US" sz="8800" b="1" dirty="0" err="1"/>
              <a:t>hoang</a:t>
            </a:r>
            <a:r>
              <a:rPr lang="en-US" sz="8800" b="1" dirty="0"/>
              <a:t> </a:t>
            </a:r>
            <a:r>
              <a:rPr lang="en-US" sz="8800" b="1" dirty="0" err="1"/>
              <a:t>tìm</a:t>
            </a:r>
            <a:r>
              <a:rPr lang="en-US" sz="8800" b="1" dirty="0"/>
              <a:t> </a:t>
            </a:r>
            <a:r>
              <a:rPr lang="en-US" sz="8800" b="1" dirty="0" err="1"/>
              <a:t>chốn</a:t>
            </a:r>
            <a:r>
              <a:rPr lang="en-US" sz="8800" b="1" dirty="0"/>
              <a:t> </a:t>
            </a:r>
            <a:r>
              <a:rPr lang="en-US" sz="8800" b="1" dirty="0" err="1"/>
              <a:t>xa</a:t>
            </a:r>
            <a:r>
              <a:rPr lang="en-US" sz="8800" b="1" dirty="0"/>
              <a:t> </a:t>
            </a:r>
            <a:r>
              <a:rPr lang="en-US" sz="8800" b="1" err="1"/>
              <a:t>hoa</a:t>
            </a:r>
            <a:r>
              <a:rPr lang="en-US" sz="8800" b="1"/>
              <a:t> (ở </a:t>
            </a:r>
            <a:r>
              <a:rPr lang="en-US" sz="8800" b="1" dirty="0" err="1"/>
              <a:t>nơi</a:t>
            </a:r>
            <a:r>
              <a:rPr lang="en-US" sz="8800" b="1" dirty="0"/>
              <a:t> </a:t>
            </a:r>
            <a:r>
              <a:rPr lang="en-US" sz="8800" b="1" err="1"/>
              <a:t>xa</a:t>
            </a:r>
            <a:r>
              <a:rPr lang="en-US" sz="8800" b="1"/>
              <a:t> hoa), </a:t>
            </a:r>
            <a:r>
              <a:rPr lang="en-US" sz="8800" b="1" dirty="0" err="1"/>
              <a:t>Cúi</a:t>
            </a:r>
            <a:r>
              <a:rPr lang="en-US" sz="8800" b="1" dirty="0"/>
              <a:t> </a:t>
            </a:r>
            <a:r>
              <a:rPr lang="en-US" sz="8800" b="1" dirty="0" err="1"/>
              <a:t>xin</a:t>
            </a:r>
            <a:r>
              <a:rPr lang="en-US" sz="8800" b="1" dirty="0"/>
              <a:t> </a:t>
            </a:r>
            <a:r>
              <a:rPr lang="en-US" sz="8800" b="1" dirty="0" err="1"/>
              <a:t>Ngài</a:t>
            </a:r>
            <a:r>
              <a:rPr lang="en-US" sz="8800" b="1" dirty="0"/>
              <a:t> </a:t>
            </a:r>
            <a:r>
              <a:rPr lang="en-US" sz="8800" b="1" dirty="0" err="1"/>
              <a:t>thương</a:t>
            </a:r>
            <a:r>
              <a:rPr lang="en-US" sz="8800" b="1" dirty="0"/>
              <a:t> </a:t>
            </a:r>
            <a:r>
              <a:rPr lang="en-US" sz="8800" b="1" dirty="0" err="1"/>
              <a:t>rửa</a:t>
            </a:r>
            <a:r>
              <a:rPr lang="en-US" sz="8800" b="1" dirty="0"/>
              <a:t> con </a:t>
            </a:r>
            <a:r>
              <a:rPr lang="en-US" sz="8800" b="1" dirty="0" err="1"/>
              <a:t>bằng</a:t>
            </a:r>
            <a:r>
              <a:rPr lang="en-US" sz="8800" b="1" dirty="0"/>
              <a:t> </a:t>
            </a:r>
            <a:r>
              <a:rPr lang="en-US" sz="8800" b="1" dirty="0" err="1"/>
              <a:t>nước</a:t>
            </a:r>
            <a:r>
              <a:rPr lang="en-US" sz="8800" b="1" dirty="0"/>
              <a:t> </a:t>
            </a:r>
            <a:r>
              <a:rPr lang="en-US" sz="8800" b="1" dirty="0" err="1"/>
              <a:t>ân</a:t>
            </a:r>
            <a:r>
              <a:rPr lang="en-US" sz="8800" b="1" dirty="0"/>
              <a:t> </a:t>
            </a:r>
            <a:r>
              <a:rPr lang="en-US" sz="8800" b="1" dirty="0" err="1"/>
              <a:t>tình</a:t>
            </a:r>
            <a:r>
              <a:rPr lang="en-US" sz="8800" b="1" dirty="0"/>
              <a:t>. </a:t>
            </a:r>
            <a:r>
              <a:rPr lang="en-US" sz="8800" b="1" dirty="0" err="1"/>
              <a:t>Để</a:t>
            </a:r>
            <a:r>
              <a:rPr lang="en-US" sz="8800" b="1" dirty="0"/>
              <a:t> </a:t>
            </a:r>
            <a:r>
              <a:rPr lang="en-US" sz="8800" b="1" dirty="0" err="1"/>
              <a:t>cuộc</a:t>
            </a:r>
            <a:r>
              <a:rPr lang="en-US" sz="8800" b="1" dirty="0"/>
              <a:t> </a:t>
            </a:r>
            <a:r>
              <a:rPr lang="en-US" sz="8800" b="1" dirty="0" err="1"/>
              <a:t>đời</a:t>
            </a:r>
            <a:r>
              <a:rPr lang="en-US" sz="8800" b="1" dirty="0"/>
              <a:t> con </a:t>
            </a:r>
            <a:r>
              <a:rPr lang="en-US" sz="8800" b="1" dirty="0" err="1"/>
              <a:t>trở</a:t>
            </a:r>
            <a:r>
              <a:rPr lang="en-US" sz="8800" b="1" dirty="0"/>
              <a:t> </a:t>
            </a:r>
            <a:r>
              <a:rPr lang="en-US" sz="8800" b="1" dirty="0" err="1"/>
              <a:t>nên</a:t>
            </a:r>
            <a:r>
              <a:rPr lang="en-US" sz="8800" b="1" dirty="0"/>
              <a:t> </a:t>
            </a:r>
            <a:r>
              <a:rPr lang="en-US" sz="8800" b="1" dirty="0" err="1"/>
              <a:t>tinh</a:t>
            </a:r>
            <a:r>
              <a:rPr lang="en-US" sz="8800" b="1" dirty="0"/>
              <a:t> </a:t>
            </a:r>
            <a:r>
              <a:rPr lang="en-US" sz="8800" b="1" dirty="0" err="1"/>
              <a:t>khiết</a:t>
            </a:r>
            <a:r>
              <a:rPr lang="en-US" sz="8800" b="1" dirty="0"/>
              <a:t> </a:t>
            </a:r>
            <a:r>
              <a:rPr lang="en-US" sz="8800" b="1" dirty="0" err="1"/>
              <a:t>vẹn</a:t>
            </a:r>
            <a:r>
              <a:rPr lang="en-US" sz="8800" b="1" dirty="0"/>
              <a:t> </a:t>
            </a:r>
            <a:r>
              <a:rPr lang="en-US" sz="8800" b="1" err="1"/>
              <a:t>tuyền</a:t>
            </a:r>
            <a:r>
              <a:rPr lang="en-US" sz="8800" b="1"/>
              <a:t> (Chúa ơi).</a:t>
            </a:r>
            <a:endParaRPr lang="en-US" sz="8800" b="1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81666" y="117466"/>
            <a:ext cx="16199126" cy="634215"/>
          </a:xfrm>
        </p:spPr>
        <p:txBody>
          <a:bodyPr/>
          <a:lstStyle/>
          <a:p>
            <a:r>
              <a:rPr lang="en-US" altLang="vi-VN" sz="3000" b="1" dirty="0" err="1"/>
              <a:t>HIẾN</a:t>
            </a:r>
            <a:r>
              <a:rPr lang="en-US" altLang="vi-VN" sz="3000" b="1" dirty="0"/>
              <a:t> </a:t>
            </a:r>
            <a:r>
              <a:rPr lang="en-US" altLang="vi-VN" sz="3000" b="1" dirty="0" err="1"/>
              <a:t>LỄ</a:t>
            </a:r>
            <a:r>
              <a:rPr lang="en-US" altLang="vi-VN" sz="3000" b="1" dirty="0"/>
              <a:t> </a:t>
            </a:r>
            <a:r>
              <a:rPr lang="en-US" altLang="vi-VN" sz="3000" b="1" dirty="0" err="1"/>
              <a:t>ĂN</a:t>
            </a:r>
            <a:r>
              <a:rPr lang="en-US" altLang="vi-VN" sz="3000" b="1" dirty="0"/>
              <a:t> </a:t>
            </a:r>
            <a:r>
              <a:rPr lang="en-US" altLang="vi-VN" sz="3000" b="1" dirty="0" err="1"/>
              <a:t>NĂN</a:t>
            </a:r>
            <a:endParaRPr lang="vi-VN" altLang="vi-VN" sz="3000" b="1" dirty="0"/>
          </a:p>
        </p:txBody>
      </p:sp>
    </p:spTree>
    <p:extLst>
      <p:ext uri="{BB962C8B-B14F-4D97-AF65-F5344CB8AC3E}">
        <p14:creationId xmlns:p14="http://schemas.microsoft.com/office/powerpoint/2010/main" val="287133053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250</Words>
  <Application>Microsoft Office PowerPoint</Application>
  <PresentationFormat>Custom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Default Design</vt:lpstr>
      <vt:lpstr>HIẾN LỄ ĂN NĂN</vt:lpstr>
      <vt:lpstr>HIẾN LỄ ĂN NĂN</vt:lpstr>
      <vt:lpstr>HIẾN LỄ ĂN NĂN</vt:lpstr>
      <vt:lpstr>HIẾN LỄ ĂN NĂN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162</cp:revision>
  <dcterms:created xsi:type="dcterms:W3CDTF">2011-08-20T01:52:59Z</dcterms:created>
  <dcterms:modified xsi:type="dcterms:W3CDTF">2024-04-08T14:37:28Z</dcterms:modified>
</cp:coreProperties>
</file>