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115" d="100"/>
          <a:sy n="115" d="100"/>
        </p:scale>
        <p:origin x="12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5D050AF-3483-4849-A381-C0D326572305}"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3942338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D050AF-3483-4849-A381-C0D326572305}"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133763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D050AF-3483-4849-A381-C0D326572305}"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1840910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D050AF-3483-4849-A381-C0D326572305}"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936645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D050AF-3483-4849-A381-C0D326572305}" type="datetimeFigureOut">
              <a:rPr lang="en-US" smtClean="0"/>
              <a:t>4/8/2024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304801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D050AF-3483-4849-A381-C0D326572305}"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469320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5D050AF-3483-4849-A381-C0D326572305}" type="datetimeFigureOut">
              <a:rPr lang="en-US" smtClean="0"/>
              <a:t>4/8/2024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87375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5D050AF-3483-4849-A381-C0D326572305}" type="datetimeFigureOut">
              <a:rPr lang="en-US" smtClean="0"/>
              <a:t>4/8/2024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986780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D050AF-3483-4849-A381-C0D326572305}" type="datetimeFigureOut">
              <a:rPr lang="en-US" smtClean="0"/>
              <a:t>4/8/2024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220200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D050AF-3483-4849-A381-C0D326572305}"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3551706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5D050AF-3483-4849-A381-C0D326572305}" type="datetimeFigureOut">
              <a:rPr lang="en-US" smtClean="0"/>
              <a:t>4/8/2024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AFDEF-04B7-4A22-9AF1-F22BD89ABEA3}" type="slidenum">
              <a:rPr lang="en-US" smtClean="0"/>
              <a:t>‹#›</a:t>
            </a:fld>
            <a:endParaRPr lang="en-US"/>
          </a:p>
        </p:txBody>
      </p:sp>
    </p:spTree>
    <p:extLst>
      <p:ext uri="{BB962C8B-B14F-4D97-AF65-F5344CB8AC3E}">
        <p14:creationId xmlns:p14="http://schemas.microsoft.com/office/powerpoint/2010/main" val="450310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050AF-3483-4849-A381-C0D326572305}" type="datetimeFigureOut">
              <a:rPr lang="en-US" smtClean="0"/>
              <a:t>4/8/2024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CAFDEF-04B7-4A22-9AF1-F22BD89ABEA3}" type="slidenum">
              <a:rPr lang="en-US" smtClean="0"/>
              <a:t>‹#›</a:t>
            </a:fld>
            <a:endParaRPr lang="en-US"/>
          </a:p>
        </p:txBody>
      </p:sp>
    </p:spTree>
    <p:extLst>
      <p:ext uri="{BB962C8B-B14F-4D97-AF65-F5344CB8AC3E}">
        <p14:creationId xmlns:p14="http://schemas.microsoft.com/office/powerpoint/2010/main" val="1265589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B230F-043C-44F7-9CCD-00329321D284}"/>
              </a:ext>
            </a:extLst>
          </p:cNvPr>
          <p:cNvSpPr>
            <a:spLocks noGrp="1"/>
          </p:cNvSpPr>
          <p:nvPr>
            <p:ph type="ctrTitle"/>
          </p:nvPr>
        </p:nvSpPr>
        <p:spPr>
          <a:xfrm>
            <a:off x="1419225" y="84888"/>
            <a:ext cx="9144000" cy="505316"/>
          </a:xfrm>
        </p:spPr>
        <p:txBody>
          <a:bodyPr>
            <a:noAutofit/>
          </a:bodyPr>
          <a:lstStyle/>
          <a:p>
            <a:r>
              <a:rPr lang="en-US" sz="2600" b="1">
                <a:latin typeface="Arial" panose="020B0604020202020204" pitchFamily="34" charset="0"/>
                <a:cs typeface="Arial" panose="020B0604020202020204" pitchFamily="34" charset="0"/>
              </a:rPr>
              <a:t>HIẾN </a:t>
            </a:r>
            <a:r>
              <a:rPr lang="en-US" sz="2600" b="1" dirty="0">
                <a:latin typeface="Arial" panose="020B0604020202020204" pitchFamily="34" charset="0"/>
                <a:cs typeface="Arial" panose="020B0604020202020204" pitchFamily="34" charset="0"/>
              </a:rPr>
              <a:t>LỄ TÌNH YÊU</a:t>
            </a:r>
          </a:p>
        </p:txBody>
      </p:sp>
      <p:sp>
        <p:nvSpPr>
          <p:cNvPr id="3" name="Subtitle 2">
            <a:extLst>
              <a:ext uri="{FF2B5EF4-FFF2-40B4-BE49-F238E27FC236}">
                <a16:creationId xmlns:a16="http://schemas.microsoft.com/office/drawing/2014/main" id="{E3BEF2BB-1B04-446D-B45B-1F154AAA99DE}"/>
              </a:ext>
            </a:extLst>
          </p:cNvPr>
          <p:cNvSpPr>
            <a:spLocks noGrp="1"/>
          </p:cNvSpPr>
          <p:nvPr>
            <p:ph type="subTitle" idx="1"/>
          </p:nvPr>
        </p:nvSpPr>
        <p:spPr>
          <a:xfrm>
            <a:off x="352425" y="773112"/>
            <a:ext cx="11487150" cy="1655762"/>
          </a:xfrm>
        </p:spPr>
        <p:txBody>
          <a:bodyPr>
            <a:noAutofit/>
          </a:bodyPr>
          <a:lstStyle/>
          <a:p>
            <a:pPr algn="just"/>
            <a:r>
              <a:rPr lang="vi-VN" sz="5400" b="1"/>
              <a:t>1</a:t>
            </a:r>
            <a:r>
              <a:rPr lang="en-US" sz="5400" b="1"/>
              <a:t>.</a:t>
            </a:r>
            <a:r>
              <a:rPr lang="vi-VN" sz="5400" b="1"/>
              <a:t> </a:t>
            </a:r>
            <a:r>
              <a:rPr lang="vi-VN" sz="5400" b="1" dirty="0"/>
              <a:t>Đền vàng vang điệu nhạc cung tiến. Con đến tiến dâng tình yêu. Tiến dâng ước mơ và xác hồn nguyện như lễ dâng toàn thiêu. Xin nhận tình con nhỏ bé. Xin hiệp cùng với rượu bánh như chiều tiệc ly ngày xưa nên của lễ mừng khen Chúa Trời.</a:t>
            </a:r>
            <a:endParaRPr lang="en-US" sz="5400" b="1" dirty="0"/>
          </a:p>
          <a:p>
            <a:pPr algn="just"/>
            <a:br>
              <a:rPr lang="vi-VN" sz="5400" b="1" dirty="0"/>
            </a:br>
            <a:br>
              <a:rPr lang="vi-VN" sz="5400" b="1" dirty="0"/>
            </a:br>
            <a:endParaRPr lang="en-US" sz="5400" dirty="0"/>
          </a:p>
        </p:txBody>
      </p:sp>
    </p:spTree>
    <p:extLst>
      <p:ext uri="{BB962C8B-B14F-4D97-AF65-F5344CB8AC3E}">
        <p14:creationId xmlns:p14="http://schemas.microsoft.com/office/powerpoint/2010/main" val="1530800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6984-19AA-4742-B875-2CBC431A55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F788E6-8663-4025-ACAB-B1B4201E4EDE}"/>
              </a:ext>
            </a:extLst>
          </p:cNvPr>
          <p:cNvSpPr>
            <a:spLocks noGrp="1"/>
          </p:cNvSpPr>
          <p:nvPr>
            <p:ph idx="1"/>
          </p:nvPr>
        </p:nvSpPr>
        <p:spPr>
          <a:xfrm>
            <a:off x="390698" y="390122"/>
            <a:ext cx="11380124" cy="4351338"/>
          </a:xfrm>
        </p:spPr>
        <p:txBody>
          <a:bodyPr>
            <a:noAutofit/>
          </a:bodyPr>
          <a:lstStyle/>
          <a:p>
            <a:pPr marL="0" indent="0" algn="just">
              <a:buNone/>
            </a:pPr>
            <a:r>
              <a:rPr lang="vi-VN" sz="5600" b="1" dirty="0"/>
              <a:t>ĐK. Của lễ góp về dâng Chúa. Là bao sướng vui đau buồn. Dâng ước vọng mai sau. Dâng tháng ngày đã qua. Nguyện dâng lên cả cuộc đời còn đang rong ruổi gian trần. Nguyện Chúa thương nhận lễ con dâng. Nguyện Chúa ban nhiều thánh ân.</a:t>
            </a:r>
            <a:endParaRPr lang="en-US" sz="5600" b="1" dirty="0"/>
          </a:p>
          <a:p>
            <a:pPr marL="0" indent="0" algn="just">
              <a:buNone/>
            </a:pPr>
            <a:br>
              <a:rPr lang="vi-VN" sz="5600" b="1" dirty="0"/>
            </a:br>
            <a:endParaRPr lang="en-US" sz="5600" b="1" dirty="0"/>
          </a:p>
        </p:txBody>
      </p:sp>
    </p:spTree>
    <p:extLst>
      <p:ext uri="{BB962C8B-B14F-4D97-AF65-F5344CB8AC3E}">
        <p14:creationId xmlns:p14="http://schemas.microsoft.com/office/powerpoint/2010/main" val="268874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B5EC3-8B44-4BFA-8099-78B5536E9F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2E06C3-0162-4192-B651-4E4E851D6DB9}"/>
              </a:ext>
            </a:extLst>
          </p:cNvPr>
          <p:cNvSpPr>
            <a:spLocks noGrp="1"/>
          </p:cNvSpPr>
          <p:nvPr>
            <p:ph idx="1"/>
          </p:nvPr>
        </p:nvSpPr>
        <p:spPr>
          <a:xfrm>
            <a:off x="357446" y="348499"/>
            <a:ext cx="11479877" cy="4351338"/>
          </a:xfrm>
        </p:spPr>
        <p:txBody>
          <a:bodyPr>
            <a:noAutofit/>
          </a:bodyPr>
          <a:lstStyle/>
          <a:p>
            <a:pPr marL="0" indent="0" algn="just">
              <a:buNone/>
            </a:pPr>
            <a:r>
              <a:rPr lang="vi-VN" sz="5800" b="1"/>
              <a:t>2</a:t>
            </a:r>
            <a:r>
              <a:rPr lang="en-US" sz="5800" b="1"/>
              <a:t>.</a:t>
            </a:r>
            <a:r>
              <a:rPr lang="vi-VN" sz="5800" b="1"/>
              <a:t> </a:t>
            </a:r>
            <a:r>
              <a:rPr lang="vi-VN" sz="5800" b="1" dirty="0"/>
              <a:t>Chỉ là thân phận người mong manh sao dám tiến dâng tình yêu? Chính Cha đã kêu gọi con về để con bước đi cùng Cha. Con được nhận như của lễ dâng về từ nơi trần thế cứu đời lầm than tội mê đem tình Chúa vào tim mỗi người</a:t>
            </a:r>
            <a:endParaRPr lang="en-US" sz="5800" b="1" dirty="0"/>
          </a:p>
        </p:txBody>
      </p:sp>
    </p:spTree>
    <p:extLst>
      <p:ext uri="{BB962C8B-B14F-4D97-AF65-F5344CB8AC3E}">
        <p14:creationId xmlns:p14="http://schemas.microsoft.com/office/powerpoint/2010/main" val="706515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66984-19AA-4742-B875-2CBC431A553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3F788E6-8663-4025-ACAB-B1B4201E4EDE}"/>
              </a:ext>
            </a:extLst>
          </p:cNvPr>
          <p:cNvSpPr>
            <a:spLocks noGrp="1"/>
          </p:cNvSpPr>
          <p:nvPr>
            <p:ph idx="1"/>
          </p:nvPr>
        </p:nvSpPr>
        <p:spPr>
          <a:xfrm>
            <a:off x="390698" y="390122"/>
            <a:ext cx="11380124" cy="4351338"/>
          </a:xfrm>
        </p:spPr>
        <p:txBody>
          <a:bodyPr>
            <a:noAutofit/>
          </a:bodyPr>
          <a:lstStyle/>
          <a:p>
            <a:pPr marL="0" indent="0" algn="just">
              <a:buNone/>
            </a:pPr>
            <a:r>
              <a:rPr lang="vi-VN" sz="5600" b="1" dirty="0"/>
              <a:t>ĐK. Của lễ góp về dâng Chúa. Là bao sướng vui đau buồn. Dâng ước vọng mai sau. Dâng tháng ngày đã qua. Nguyện dâng lên cả cuộc đời còn đang rong ruổi gian trần. Nguyện Chúa thương nhận lễ con dâng. Nguyện Chúa ban nhiều thánh ân.</a:t>
            </a:r>
            <a:endParaRPr lang="en-US" sz="5600" b="1" dirty="0"/>
          </a:p>
          <a:p>
            <a:pPr marL="0" indent="0" algn="just">
              <a:buNone/>
            </a:pPr>
            <a:br>
              <a:rPr lang="vi-VN" sz="5600" b="1" dirty="0"/>
            </a:br>
            <a:endParaRPr lang="en-US" sz="5600" b="1" dirty="0"/>
          </a:p>
        </p:txBody>
      </p:sp>
    </p:spTree>
    <p:extLst>
      <p:ext uri="{BB962C8B-B14F-4D97-AF65-F5344CB8AC3E}">
        <p14:creationId xmlns:p14="http://schemas.microsoft.com/office/powerpoint/2010/main" val="2418533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3158</TotalTime>
  <Words>233</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HIẾN LỄ TÌNH YÊU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Dâng lễ: Tuổi Thơ Dâng Chúa</dc:title>
  <dc:creator>AnhBao</dc:creator>
  <cp:lastModifiedBy>ANHBAO IT</cp:lastModifiedBy>
  <cp:revision>4</cp:revision>
  <dcterms:created xsi:type="dcterms:W3CDTF">2017-12-02T05:10:25Z</dcterms:created>
  <dcterms:modified xsi:type="dcterms:W3CDTF">2024-04-08T14:40:56Z</dcterms:modified>
</cp:coreProperties>
</file>