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847505"/>
          </a:xfrm>
        </p:spPr>
        <p:txBody>
          <a:bodyPr/>
          <a:lstStyle/>
          <a:p>
            <a:r>
              <a:rPr lang="en-US" altLang="vi-VN" sz="3300" b="1" dirty="0" err="1"/>
              <a:t>HOAN</a:t>
            </a:r>
            <a:r>
              <a:rPr lang="en-US" altLang="vi-VN" sz="3300" b="1" dirty="0"/>
              <a:t> CA </a:t>
            </a:r>
            <a:r>
              <a:rPr lang="en-US" altLang="vi-VN" sz="3300" b="1" dirty="0" err="1"/>
              <a:t>PHỤC</a:t>
            </a:r>
            <a:r>
              <a:rPr lang="en-US" altLang="vi-VN" sz="3300" b="1" dirty="0"/>
              <a:t> </a:t>
            </a:r>
            <a:r>
              <a:rPr lang="en-US" altLang="vi-VN" sz="3300" b="1" dirty="0" err="1"/>
              <a:t>SINH</a:t>
            </a:r>
            <a:endParaRPr lang="en-US" altLang="vi-VN" sz="3300" b="1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908103"/>
            <a:ext cx="18000663" cy="8814057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vi-VN" sz="10121" b="1"/>
              <a:t>	ĐK: Bà Maria ơi, trên đường Bà thấy những gì? Trên đường bà thấy những gì? Xin kể cho chúng tôi nghe. Xin kể cho chúng tôi nghe. </a:t>
            </a:r>
          </a:p>
          <a:p>
            <a:pPr>
              <a:buFontTx/>
              <a:buNone/>
            </a:pPr>
            <a:endParaRPr lang="en-US" altLang="vi-VN" sz="10121" b="1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99283" y="1162355"/>
            <a:ext cx="18000663" cy="830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spcBef>
                <a:spcPct val="20000"/>
              </a:spcBef>
              <a:buChar char="•"/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spcBef>
                <a:spcPct val="20000"/>
              </a:spcBef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vi-VN" sz="10677" b="1"/>
              <a:t>ĐK: Ngợi khen Vua Ki tô, sống lại và ra khỏi mồ, tin mừng vượt qua đây rồi, phúc trường sinh đến ai ơi, phúc trường sinh đến ai ơi.</a:t>
            </a:r>
          </a:p>
        </p:txBody>
      </p:sp>
    </p:spTree>
    <p:extLst>
      <p:ext uri="{BB962C8B-B14F-4D97-AF65-F5344CB8AC3E}">
        <p14:creationId xmlns:p14="http://schemas.microsoft.com/office/powerpoint/2010/main" val="15139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4" grpId="1"/>
      <p:bldP spid="7987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HOAN CA PHỤC SINH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153</cp:revision>
  <dcterms:created xsi:type="dcterms:W3CDTF">2011-08-20T01:52:59Z</dcterms:created>
  <dcterms:modified xsi:type="dcterms:W3CDTF">2024-04-08T14:43:01Z</dcterms:modified>
</cp:coreProperties>
</file>