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5" r:id="rId5"/>
    <p:sldId id="266" r:id="rId6"/>
    <p:sldId id="259" r:id="rId7"/>
    <p:sldId id="267" r:id="rId8"/>
    <p:sldId id="268" r:id="rId9"/>
    <p:sldId id="26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C274-99F4-9E76-6003-EACD33063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1C7A-5E86-7919-F131-5511C5FD7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F829-8D6D-0FCC-23D5-B224F701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83D2-8687-275A-4DD8-F4D59272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6F10-172D-4B05-22CA-6A7259A8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1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33D9-43F8-2F0D-E31B-F8C76057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544F1-D734-22E7-571B-EE60D9996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AE14-86B3-BF24-EE38-CB5B5780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B42B-B846-DA7A-0167-738D7B4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0338-4907-A0B6-BE4E-0304CFDE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99C52-553C-B01B-F41C-00996CD7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61C75-A218-ADAC-B426-E9B582DF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1D34-4FA7-11A2-306E-2F3C1777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9E329-97FB-868B-5D50-729BD87A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DEBE-9B07-2E73-ABDE-7EACFD33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11FC-C6DC-4240-B763-4A579BB2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E105-DE32-EF30-3487-74C1B768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D950-A5A6-C0F8-CAE5-2E1F26F2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3B5D-60E5-9CCA-C512-D50975F0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EAB2-6E56-FE84-473A-B83498F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2D338-8CDB-B52D-47A2-DF4FD022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EAC4-F003-25FB-BBA0-2B23D242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9475-E7A1-37BB-806C-BBA969B2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211B-98AF-D41B-7E89-29914BA0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2418-0E01-C629-92F3-FB4B94C2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3D70-D2C7-2F50-681C-3C1609B3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30F4-05D1-0A87-A3CA-1ACE12170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3185C-A9FA-799A-5CB7-5F13E068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A835E-0635-9D97-1F92-05DF55A5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6491-5A34-3716-926D-E5CCE70D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D8A2-BFDA-7498-E219-0C6B7DF6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CC30-8C92-15FD-4703-1C7F82F9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8C4C-DE1C-8FBE-91F0-55EEFA4D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677E-43EF-058B-3E9D-AE6C568C7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AE03B-FE7F-0272-A53A-80F98BFF3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0B305-31A8-7EAD-600B-4020D7015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8C412-8208-1897-7276-9AF1A403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6A5FD-4650-0115-0CFF-866B589F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5C685-C6AD-F9E1-4828-7857BA2F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0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AC2F-D05C-6172-5547-B04C374A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481CA-4F95-BA0F-83D8-7F2B1B27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F36BC-D136-FE58-7BF0-36CC0DE1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13816-E5D6-0723-EA52-0A9D1507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3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DEED0-E570-6658-8E82-FC4A054D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14C2B-EFF5-024A-D9C2-6C5A8579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357C-166F-846A-BB20-30A2C855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CD64-5F93-5B6C-F228-2A89350E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5303-422C-B0AD-C4B3-97818626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3204A-E4EB-644D-B10D-1F9D56EAD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6AB8F-5885-7F17-9CCB-B9C62BE6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E92E-B960-C744-8782-CE1C46F6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69748-0176-ED4A-0723-98FBCABE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9875-8012-74B9-45DA-EF2144D7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282B2-B9C6-B39A-4E39-03E273F92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75C9B-7299-6229-69E9-306C4441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70ED-D25D-8391-62D2-B1142FAF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BAA95-7BFD-6C56-4420-E1D8AFB1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ADD7A-D6CB-041F-4716-7B0F03F3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3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AC5E0-D968-853F-0767-150F8DC2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8E22-C782-93DA-FDCD-D761770F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F2F1-9C51-2582-193C-F37EF3589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01A8A-5861-4205-9994-9B6708A3BF2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8D6F-75FE-77A6-8F95-035830E5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D6BA-EF1D-BFB2-1E12-A99B3A24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2D2B5-927A-4754-8608-85AB1769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7DE1-AE5A-AE18-5FD0-ABC7E64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C400-8017-C3CB-EB4B-3F7F0514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365125"/>
            <a:ext cx="11280228" cy="6305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5400" b="1" i="0" dirty="0">
                <a:effectLst/>
              </a:rPr>
              <a:t>ĐK. Cùng hoan ca lên đi mừng Chiên Chúa đã khải hoàn vượt qua bao thương đau Ngài đã chiến thắng tử thần</a:t>
            </a:r>
            <a:r>
              <a:rPr lang="en-US" sz="5400" b="1" i="0" dirty="0">
                <a:effectLst/>
              </a:rPr>
              <a:t>.</a:t>
            </a:r>
            <a:r>
              <a:rPr lang="vi-VN" sz="5400" b="1" i="0" dirty="0">
                <a:effectLst/>
              </a:rPr>
              <a:t> Đàn ca vang tung hô, nào muôn dân vui lên</a:t>
            </a:r>
            <a:r>
              <a:rPr lang="en-US" sz="5400" b="1" i="0" dirty="0">
                <a:effectLst/>
              </a:rPr>
              <a:t>. </a:t>
            </a:r>
            <a:r>
              <a:rPr lang="vi-VN" sz="5400" b="1" i="0" dirty="0">
                <a:effectLst/>
              </a:rPr>
              <a:t>Hãy cất tiếng hát Hal - lê - lu - ia Mừng Vua ta hôm nay phục sinh giữa ánh quang </a:t>
            </a:r>
            <a:r>
              <a:rPr lang="vi-VN" sz="5400" b="1" i="0">
                <a:effectLst/>
              </a:rPr>
              <a:t>vinh.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06327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7DE1-AE5A-AE18-5FD0-ABC7E64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C400-8017-C3CB-EB4B-3F7F0514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365125"/>
            <a:ext cx="11280228" cy="6305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5400" b="1" i="0" dirty="0">
                <a:effectLst/>
              </a:rPr>
              <a:t>ĐK. Cùng hoan ca lên đi mừng Chiên Chúa đã khải hoàn vượt qua bao thương đau Ngài đã chiến thắng tử thần</a:t>
            </a:r>
            <a:r>
              <a:rPr lang="en-US" sz="5400" b="1" i="0" dirty="0">
                <a:effectLst/>
              </a:rPr>
              <a:t>.</a:t>
            </a:r>
            <a:r>
              <a:rPr lang="vi-VN" sz="5400" b="1" i="0" dirty="0">
                <a:effectLst/>
              </a:rPr>
              <a:t> Đàn ca vang tung hô, nào muôn dân vui lên</a:t>
            </a:r>
            <a:r>
              <a:rPr lang="en-US" sz="5400" b="1" i="0" dirty="0">
                <a:effectLst/>
              </a:rPr>
              <a:t>. </a:t>
            </a:r>
            <a:r>
              <a:rPr lang="vi-VN" sz="5400" b="1" i="0" dirty="0">
                <a:effectLst/>
              </a:rPr>
              <a:t>Hãy cất tiếng hát Hal - lê - lu - ia Mừng Vua ta hôm nay phục sinh giữa ánh quang </a:t>
            </a:r>
            <a:r>
              <a:rPr lang="vi-VN" sz="5400" b="1" i="0">
                <a:effectLst/>
              </a:rPr>
              <a:t>vinh.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5813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DE58-49CA-2E32-BC15-2B224AA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A3E5-BB21-E75E-628B-2410F3EA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402991"/>
            <a:ext cx="11406352" cy="6089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000" b="1" i="0" dirty="0">
                <a:effectLst/>
              </a:rPr>
              <a:t>Từ đây muôn sinh linh được thương xóa hết tội tình. Lạc trong đêm u mê trông thấy ánh sáng mới. Cứu thoát thế nhân muôn</a:t>
            </a:r>
            <a:endParaRPr lang="en-US" sz="7000" b="1" i="0" dirty="0">
              <a:effectLst/>
            </a:endParaRPr>
          </a:p>
          <a:p>
            <a:pPr marL="0" indent="0" algn="just">
              <a:buNone/>
            </a:pPr>
            <a:r>
              <a:rPr lang="vi-VN" sz="7000" b="1" i="0" dirty="0">
                <a:effectLst/>
              </a:rPr>
              <a:t>đời.</a:t>
            </a:r>
            <a:endParaRPr lang="en-US" sz="7000" b="1" i="0" dirty="0">
              <a:effectLst/>
            </a:endParaRPr>
          </a:p>
          <a:p>
            <a:pPr marL="0" indent="0" algn="just">
              <a:buNone/>
            </a:pPr>
            <a:br>
              <a:rPr lang="vi-VN" sz="7000" b="1" i="0" dirty="0">
                <a:effectLst/>
              </a:rPr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413027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DE58-49CA-2E32-BC15-2B224AA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A3E5-BB21-E75E-628B-2410F3EA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402991"/>
            <a:ext cx="11406352" cy="6089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000" b="1" i="0" dirty="0">
                <a:effectLst/>
              </a:rPr>
              <a:t>Từ đây muôn sinh linh được thương xóa hết tội tình. Lạc trong đêm u mê trông thấy ánh sáng mới. Cứu thoát thế nhân muôn</a:t>
            </a:r>
            <a:endParaRPr lang="en-US" sz="7000" b="1" i="0" dirty="0">
              <a:effectLst/>
            </a:endParaRPr>
          </a:p>
          <a:p>
            <a:pPr marL="0" indent="0" algn="just">
              <a:buNone/>
            </a:pPr>
            <a:r>
              <a:rPr lang="vi-VN" sz="7000" b="1" i="0" dirty="0">
                <a:effectLst/>
              </a:rPr>
              <a:t>đời.</a:t>
            </a:r>
            <a:endParaRPr lang="en-US" sz="7000" b="1" i="0" dirty="0">
              <a:effectLst/>
            </a:endParaRPr>
          </a:p>
          <a:p>
            <a:pPr marL="0" indent="0" algn="just">
              <a:buNone/>
            </a:pPr>
            <a:br>
              <a:rPr lang="vi-VN" sz="7000" b="1" i="0" dirty="0">
                <a:effectLst/>
              </a:rPr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05626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CA2A-87C3-7A80-5A26-52D282BC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2457-F605-7190-38B0-2660FE873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26766"/>
            <a:ext cx="11390586" cy="5811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i="0" dirty="0">
                <a:effectLst/>
              </a:rPr>
              <a:t>1. Vui lên hát lên hòa mừng cùng đất trời! Chúa đã giải thoát cõi đời, đem ơn tái sinh ngập tràn lòng muôn người: Là nguồn sống mới người ơi.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915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7DE1-AE5A-AE18-5FD0-ABC7E64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C400-8017-C3CB-EB4B-3F7F0514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365125"/>
            <a:ext cx="11280228" cy="6305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5400" b="1" i="0" dirty="0">
                <a:effectLst/>
              </a:rPr>
              <a:t>ĐK. Cùng hoan ca lên đi mừng Chiên Chúa đã khải hoàn vượt qua bao thương đau Ngài đã chiến thắng tử thần</a:t>
            </a:r>
            <a:r>
              <a:rPr lang="en-US" sz="5400" b="1" i="0" dirty="0">
                <a:effectLst/>
              </a:rPr>
              <a:t>.</a:t>
            </a:r>
            <a:r>
              <a:rPr lang="vi-VN" sz="5400" b="1" i="0" dirty="0">
                <a:effectLst/>
              </a:rPr>
              <a:t> Đàn ca vang tung hô, nào muôn dân vui lên</a:t>
            </a:r>
            <a:r>
              <a:rPr lang="en-US" sz="5400" b="1" i="0" dirty="0">
                <a:effectLst/>
              </a:rPr>
              <a:t>. </a:t>
            </a:r>
            <a:r>
              <a:rPr lang="vi-VN" sz="5400" b="1" i="0" dirty="0">
                <a:effectLst/>
              </a:rPr>
              <a:t>Hãy cất tiếng hát Hal - lê - lu - ia Mừng Vua ta hôm nay phục sinh giữa ánh quang </a:t>
            </a:r>
            <a:r>
              <a:rPr lang="vi-VN" sz="5400" b="1" i="0">
                <a:effectLst/>
              </a:rPr>
              <a:t>vinh.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27581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DE58-49CA-2E32-BC15-2B224AA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A3E5-BB21-E75E-628B-2410F3EA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402991"/>
            <a:ext cx="11406352" cy="6089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000" b="1" i="0" dirty="0">
                <a:effectLst/>
              </a:rPr>
              <a:t>Từ đây muôn sinh linh được thương xóa hết tội tình. Lạc trong đêm u mê trông thấy ánh sáng mới. Cứu thoát thế nhân muôn</a:t>
            </a:r>
            <a:endParaRPr lang="en-US" sz="7000" b="1" i="0" dirty="0">
              <a:effectLst/>
            </a:endParaRPr>
          </a:p>
          <a:p>
            <a:pPr marL="0" indent="0" algn="just">
              <a:buNone/>
            </a:pPr>
            <a:r>
              <a:rPr lang="vi-VN" sz="7000" b="1" i="0" dirty="0">
                <a:effectLst/>
              </a:rPr>
              <a:t>đời.</a:t>
            </a:r>
            <a:endParaRPr lang="en-US" sz="7000" b="1" i="0" dirty="0">
              <a:effectLst/>
            </a:endParaRPr>
          </a:p>
          <a:p>
            <a:pPr marL="0" indent="0" algn="just">
              <a:buNone/>
            </a:pPr>
            <a:br>
              <a:rPr lang="vi-VN" sz="7000" b="1" i="0" dirty="0">
                <a:effectLst/>
              </a:rPr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82331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DF5-EBF7-0880-EC35-0B620C29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DECA-A0B9-9E32-806A-742A09A9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09" y="388978"/>
            <a:ext cx="11564007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i="0" dirty="0">
                <a:effectLst/>
              </a:rPr>
              <a:t>2. Như viên đá kia bị thợ nề không màng đã trở thành đá góc tường</a:t>
            </a:r>
            <a:r>
              <a:rPr lang="vi-VN" sz="7200" b="1" i="0">
                <a:effectLst/>
              </a:rPr>
              <a:t>, Ki-tô </a:t>
            </a:r>
            <a:r>
              <a:rPr lang="vi-VN" sz="7200" b="1" i="0" dirty="0">
                <a:effectLst/>
              </a:rPr>
              <a:t>Chúa ta nhận chịu mọi khổ hình, giờ hiển thắng với quyền uy.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62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7DE1-AE5A-AE18-5FD0-ABC7E64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C400-8017-C3CB-EB4B-3F7F0514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6" y="365125"/>
            <a:ext cx="11280228" cy="6305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5400" b="1" i="0" dirty="0">
                <a:effectLst/>
              </a:rPr>
              <a:t>ĐK. Cùng hoan ca lên đi mừng Chiên Chúa đã khải hoàn vượt qua bao thương đau Ngài đã chiến thắng tử thần</a:t>
            </a:r>
            <a:r>
              <a:rPr lang="en-US" sz="5400" b="1" i="0" dirty="0">
                <a:effectLst/>
              </a:rPr>
              <a:t>.</a:t>
            </a:r>
            <a:r>
              <a:rPr lang="vi-VN" sz="5400" b="1" i="0" dirty="0">
                <a:effectLst/>
              </a:rPr>
              <a:t> Đàn ca vang tung hô, nào muôn dân vui lên</a:t>
            </a:r>
            <a:r>
              <a:rPr lang="en-US" sz="5400" b="1" i="0" dirty="0">
                <a:effectLst/>
              </a:rPr>
              <a:t>. </a:t>
            </a:r>
            <a:r>
              <a:rPr lang="vi-VN" sz="5400" b="1" i="0" dirty="0">
                <a:effectLst/>
              </a:rPr>
              <a:t>Hãy cất tiếng hát Hal - lê - lu - ia Mừng Vua ta hôm nay phục sinh giữa ánh quang </a:t>
            </a:r>
            <a:r>
              <a:rPr lang="vi-VN" sz="5400" b="1" i="0">
                <a:effectLst/>
              </a:rPr>
              <a:t>vinh.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58871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DE58-49CA-2E32-BC15-2B224AA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A3E5-BB21-E75E-628B-2410F3EA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8" y="402991"/>
            <a:ext cx="11406352" cy="60898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000" b="1" i="0" dirty="0">
                <a:effectLst/>
              </a:rPr>
              <a:t>Từ đây muôn sinh linh được thương xóa hết tội tình. Lạc trong đêm u mê trông thấy ánh sáng mới. Cứu thoát thế nhân muôn</a:t>
            </a:r>
            <a:endParaRPr lang="en-US" sz="7000" b="1" i="0" dirty="0">
              <a:effectLst/>
            </a:endParaRPr>
          </a:p>
          <a:p>
            <a:pPr marL="0" indent="0" algn="just">
              <a:buNone/>
            </a:pPr>
            <a:r>
              <a:rPr lang="vi-VN" sz="7000" b="1" i="0" dirty="0">
                <a:effectLst/>
              </a:rPr>
              <a:t>đời.</a:t>
            </a:r>
            <a:endParaRPr lang="en-US" sz="7000" b="1" i="0" dirty="0">
              <a:effectLst/>
            </a:endParaRPr>
          </a:p>
          <a:p>
            <a:pPr marL="0" indent="0" algn="just">
              <a:buNone/>
            </a:pPr>
            <a:br>
              <a:rPr lang="vi-VN" sz="7000" b="1" i="0" dirty="0">
                <a:effectLst/>
              </a:rPr>
            </a:br>
            <a:endParaRPr lang="en-US" sz="7000" dirty="0"/>
          </a:p>
        </p:txBody>
      </p:sp>
    </p:spTree>
    <p:extLst>
      <p:ext uri="{BB962C8B-B14F-4D97-AF65-F5344CB8AC3E}">
        <p14:creationId xmlns:p14="http://schemas.microsoft.com/office/powerpoint/2010/main" val="312986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95B5-5337-EFB8-AEDD-6EAD06C8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1A90-77F4-AF3E-DD80-32331385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7" y="388773"/>
            <a:ext cx="11398469" cy="59726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600" b="1" i="0" dirty="0">
                <a:effectLst/>
              </a:rPr>
              <a:t>3. Đang khi lính canh còn bàng hoàng sững sờ, Ngài thật sự sống lại rồi. Như xưa Chúa loan truyền: "Chẳng đầy ba ngày, Thầy sẽ chiến thắng hiển </a:t>
            </a:r>
            <a:r>
              <a:rPr lang="vi-VN" sz="6600" b="1" i="0">
                <a:effectLst/>
              </a:rPr>
              <a:t>vinh".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298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472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Phuong2103 Do</dc:creator>
  <cp:lastModifiedBy>ANHBAO IT</cp:lastModifiedBy>
  <cp:revision>2</cp:revision>
  <dcterms:created xsi:type="dcterms:W3CDTF">2023-04-08T04:34:53Z</dcterms:created>
  <dcterms:modified xsi:type="dcterms:W3CDTF">2024-04-08T14:44:27Z</dcterms:modified>
</cp:coreProperties>
</file>