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08/04/2024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sz="3300" b="1" cap="all"/>
              <a:t>HOAN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531813" y="463005"/>
            <a:ext cx="18135600" cy="10042276"/>
          </a:xfrm>
        </p:spPr>
        <p:txBody>
          <a:bodyPr/>
          <a:lstStyle/>
          <a:p>
            <a:pPr marL="0" indent="0" algn="just">
              <a:buNone/>
            </a:pPr>
            <a:r>
              <a:rPr lang="vi-VN" sz="11000" b="1" dirty="0"/>
              <a:t>1. Nào ta đến để suy tôn Chúa là Vua, Chúa thực là Vua, chính Người là Vua.Nào ta đến để tung hô Chúa là Vua, Chúa thực là Vua, Chúa là Vua các Vua</a:t>
            </a:r>
            <a:endParaRPr lang="en-US" altLang="en-US" sz="11000" b="1" dirty="0"/>
          </a:p>
        </p:txBody>
      </p:sp>
    </p:spTree>
    <p:extLst>
      <p:ext uri="{BB962C8B-B14F-4D97-AF65-F5344CB8AC3E}">
        <p14:creationId xmlns:p14="http://schemas.microsoft.com/office/powerpoint/2010/main" val="3641214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sz="3300" b="1" cap="all"/>
              <a:t>HOAN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608011" y="463005"/>
            <a:ext cx="17907001" cy="10042276"/>
          </a:xfrm>
        </p:spPr>
        <p:txBody>
          <a:bodyPr/>
          <a:lstStyle/>
          <a:p>
            <a:pPr marL="0" indent="0" algn="just">
              <a:buNone/>
            </a:pPr>
            <a:r>
              <a:rPr lang="en-US" sz="9500" b="1" dirty="0" err="1"/>
              <a:t>ĐK</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Đấng</a:t>
            </a:r>
            <a:r>
              <a:rPr lang="en-US" sz="9500" b="1" dirty="0"/>
              <a:t> </a:t>
            </a:r>
            <a:r>
              <a:rPr lang="en-US" sz="9500" b="1" dirty="0" err="1"/>
              <a:t>Cứu</a:t>
            </a:r>
            <a:r>
              <a:rPr lang="en-US" sz="9500" b="1" dirty="0"/>
              <a:t> </a:t>
            </a:r>
            <a:r>
              <a:rPr lang="en-US" sz="9500" b="1" dirty="0" err="1"/>
              <a:t>Thế</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muôn</a:t>
            </a:r>
            <a:r>
              <a:rPr lang="en-US" sz="9500" b="1" dirty="0"/>
              <a:t> </a:t>
            </a:r>
            <a:r>
              <a:rPr lang="en-US" sz="9500" b="1" dirty="0" err="1"/>
              <a:t>vua</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các</a:t>
            </a:r>
            <a:r>
              <a:rPr lang="en-US" sz="9500" b="1" dirty="0"/>
              <a:t> </a:t>
            </a:r>
            <a:r>
              <a:rPr lang="en-US" sz="9500" b="1" dirty="0" err="1"/>
              <a:t>chúa</a:t>
            </a:r>
            <a:r>
              <a:rPr lang="en-US" sz="9500" b="1" dirty="0"/>
              <a:t>, </a:t>
            </a:r>
            <a:r>
              <a:rPr lang="en-US" sz="9500" b="1" dirty="0" err="1"/>
              <a:t>bao</a:t>
            </a:r>
            <a:r>
              <a:rPr lang="en-US" sz="9500" b="1" dirty="0"/>
              <a:t> </a:t>
            </a:r>
            <a:r>
              <a:rPr lang="en-US" sz="9500" b="1" dirty="0" err="1"/>
              <a:t>nhiêu</a:t>
            </a:r>
            <a:r>
              <a:rPr lang="en-US" sz="9500" b="1" dirty="0"/>
              <a:t> </a:t>
            </a:r>
            <a:r>
              <a:rPr lang="en-US" sz="9500" b="1" dirty="0" err="1"/>
              <a:t>câu</a:t>
            </a:r>
            <a:r>
              <a:rPr lang="en-US" sz="9500" b="1" dirty="0"/>
              <a:t> </a:t>
            </a:r>
            <a:r>
              <a:rPr lang="en-US" sz="9500" b="1" dirty="0" err="1"/>
              <a:t>tung</a:t>
            </a:r>
            <a:r>
              <a:rPr lang="en-US" sz="9500" b="1" dirty="0"/>
              <a:t> </a:t>
            </a:r>
            <a:r>
              <a:rPr lang="en-US" sz="9500" b="1" dirty="0" err="1"/>
              <a:t>hô</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a:t>
            </a:r>
            <a:endParaRPr lang="en-US" altLang="en-US" sz="9500" b="1" dirty="0"/>
          </a:p>
        </p:txBody>
      </p:sp>
    </p:spTree>
    <p:extLst>
      <p:ext uri="{BB962C8B-B14F-4D97-AF65-F5344CB8AC3E}">
        <p14:creationId xmlns:p14="http://schemas.microsoft.com/office/powerpoint/2010/main" val="98254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300" b="1" dirty="0"/>
              <a:t> </a:t>
            </a:r>
            <a:r>
              <a:rPr lang="en-US" altLang="en-US" sz="3300" b="1" dirty="0" err="1"/>
              <a:t>Nhập</a:t>
            </a:r>
            <a:r>
              <a:rPr lang="en-US" altLang="en-US" sz="3300" b="1" dirty="0"/>
              <a:t> </a:t>
            </a:r>
            <a:r>
              <a:rPr lang="en-US" altLang="en-US" sz="3300" b="1" dirty="0" err="1"/>
              <a:t>Lễ</a:t>
            </a:r>
            <a:r>
              <a:rPr lang="en-US" altLang="en-US" sz="3300" b="1" dirty="0"/>
              <a:t>: </a:t>
            </a:r>
            <a:r>
              <a:rPr lang="en-US" sz="3300" b="1" cap="all" dirty="0" err="1"/>
              <a:t>HOAN</a:t>
            </a:r>
            <a:r>
              <a:rPr lang="en-US" sz="3300" b="1" cap="all" dirty="0"/>
              <a:t>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531811" y="463005"/>
            <a:ext cx="18135601" cy="10042276"/>
          </a:xfrm>
        </p:spPr>
        <p:txBody>
          <a:bodyPr/>
          <a:lstStyle/>
          <a:p>
            <a:pPr marL="0" indent="0" algn="just">
              <a:buNone/>
            </a:pPr>
            <a:r>
              <a:rPr lang="vi-VN" sz="10600" b="1" dirty="0"/>
              <a:t>2. Nào ta đến để dâng lên khúc đàn ca, kết ngàn cành hoa dâng mừng Vua </a:t>
            </a:r>
            <a:r>
              <a:rPr lang="vi-VN" sz="10600" b="1"/>
              <a:t>ta.</a:t>
            </a:r>
            <a:r>
              <a:rPr lang="en-US" sz="10600" b="1"/>
              <a:t> </a:t>
            </a:r>
            <a:r>
              <a:rPr lang="vi-VN" sz="10600" b="1"/>
              <a:t>Nào </a:t>
            </a:r>
            <a:r>
              <a:rPr lang="vi-VN" sz="10600" b="1" dirty="0"/>
              <a:t>ta đến để dâng lên Chúa hồn ta. Ước vọng đời ta vui buồn năm tháng qua.</a:t>
            </a:r>
            <a:endParaRPr lang="en-US" altLang="en-US" sz="10600" b="1" dirty="0"/>
          </a:p>
        </p:txBody>
      </p:sp>
    </p:spTree>
    <p:extLst>
      <p:ext uri="{BB962C8B-B14F-4D97-AF65-F5344CB8AC3E}">
        <p14:creationId xmlns:p14="http://schemas.microsoft.com/office/powerpoint/2010/main" val="2401485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sz="3300" b="1" cap="all"/>
              <a:t>HOAN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608011" y="463005"/>
            <a:ext cx="17907001" cy="10042276"/>
          </a:xfrm>
        </p:spPr>
        <p:txBody>
          <a:bodyPr/>
          <a:lstStyle/>
          <a:p>
            <a:pPr marL="0" indent="0" algn="just">
              <a:buNone/>
            </a:pPr>
            <a:r>
              <a:rPr lang="en-US" sz="9500" b="1" dirty="0" err="1"/>
              <a:t>ĐK</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Đấng</a:t>
            </a:r>
            <a:r>
              <a:rPr lang="en-US" sz="9500" b="1" dirty="0"/>
              <a:t> </a:t>
            </a:r>
            <a:r>
              <a:rPr lang="en-US" sz="9500" b="1" dirty="0" err="1"/>
              <a:t>Cứu</a:t>
            </a:r>
            <a:r>
              <a:rPr lang="en-US" sz="9500" b="1" dirty="0"/>
              <a:t> </a:t>
            </a:r>
            <a:r>
              <a:rPr lang="en-US" sz="9500" b="1" dirty="0" err="1"/>
              <a:t>Thế</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muôn</a:t>
            </a:r>
            <a:r>
              <a:rPr lang="en-US" sz="9500" b="1" dirty="0"/>
              <a:t> </a:t>
            </a:r>
            <a:r>
              <a:rPr lang="en-US" sz="9500" b="1" dirty="0" err="1"/>
              <a:t>vua</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các</a:t>
            </a:r>
            <a:r>
              <a:rPr lang="en-US" sz="9500" b="1" dirty="0"/>
              <a:t> </a:t>
            </a:r>
            <a:r>
              <a:rPr lang="en-US" sz="9500" b="1" dirty="0" err="1"/>
              <a:t>chúa</a:t>
            </a:r>
            <a:r>
              <a:rPr lang="en-US" sz="9500" b="1" dirty="0"/>
              <a:t>, </a:t>
            </a:r>
            <a:r>
              <a:rPr lang="en-US" sz="9500" b="1" dirty="0" err="1"/>
              <a:t>bao</a:t>
            </a:r>
            <a:r>
              <a:rPr lang="en-US" sz="9500" b="1" dirty="0"/>
              <a:t> </a:t>
            </a:r>
            <a:r>
              <a:rPr lang="en-US" sz="9500" b="1" dirty="0" err="1"/>
              <a:t>nhiêu</a:t>
            </a:r>
            <a:r>
              <a:rPr lang="en-US" sz="9500" b="1" dirty="0"/>
              <a:t> </a:t>
            </a:r>
            <a:r>
              <a:rPr lang="en-US" sz="9500" b="1" dirty="0" err="1"/>
              <a:t>câu</a:t>
            </a:r>
            <a:r>
              <a:rPr lang="en-US" sz="9500" b="1" dirty="0"/>
              <a:t> </a:t>
            </a:r>
            <a:r>
              <a:rPr lang="en-US" sz="9500" b="1" dirty="0" err="1"/>
              <a:t>tung</a:t>
            </a:r>
            <a:r>
              <a:rPr lang="en-US" sz="9500" b="1" dirty="0"/>
              <a:t> </a:t>
            </a:r>
            <a:r>
              <a:rPr lang="en-US" sz="9500" b="1" dirty="0" err="1"/>
              <a:t>hô</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a:t>
            </a:r>
            <a:endParaRPr lang="en-US" altLang="en-US" sz="9500" b="1" dirty="0"/>
          </a:p>
        </p:txBody>
      </p:sp>
    </p:spTree>
    <p:extLst>
      <p:ext uri="{BB962C8B-B14F-4D97-AF65-F5344CB8AC3E}">
        <p14:creationId xmlns:p14="http://schemas.microsoft.com/office/powerpoint/2010/main" val="3581247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sz="3300" b="1" cap="all"/>
              <a:t>HOAN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531811" y="234405"/>
            <a:ext cx="18211801" cy="10042276"/>
          </a:xfrm>
        </p:spPr>
        <p:txBody>
          <a:bodyPr/>
          <a:lstStyle/>
          <a:p>
            <a:pPr marL="0" indent="0" algn="just">
              <a:buNone/>
            </a:pPr>
            <a:r>
              <a:rPr lang="en-US" sz="10000" b="1" dirty="0"/>
              <a:t>3. </a:t>
            </a:r>
            <a:r>
              <a:rPr lang="en-US" sz="10000" b="1" dirty="0" err="1"/>
              <a:t>Nguyện</a:t>
            </a:r>
            <a:r>
              <a:rPr lang="en-US" sz="10000" b="1" dirty="0"/>
              <a:t> </a:t>
            </a:r>
            <a:r>
              <a:rPr lang="en-US" sz="10000" b="1" dirty="0" err="1"/>
              <a:t>xin</a:t>
            </a:r>
            <a:r>
              <a:rPr lang="en-US" sz="10000" b="1" dirty="0"/>
              <a:t> </a:t>
            </a:r>
            <a:r>
              <a:rPr lang="en-US" sz="10000" b="1" dirty="0" err="1"/>
              <a:t>Chúa</a:t>
            </a:r>
            <a:r>
              <a:rPr lang="en-US" sz="10000" b="1" dirty="0"/>
              <a:t> </a:t>
            </a:r>
            <a:r>
              <a:rPr lang="en-US" sz="10000" b="1" dirty="0" err="1"/>
              <a:t>làm</a:t>
            </a:r>
            <a:r>
              <a:rPr lang="en-US" sz="10000" b="1" dirty="0"/>
              <a:t> </a:t>
            </a:r>
            <a:r>
              <a:rPr lang="en-US" sz="10000" b="1" dirty="0" err="1"/>
              <a:t>Vua</a:t>
            </a:r>
            <a:r>
              <a:rPr lang="en-US" sz="10000" b="1" dirty="0"/>
              <a:t> </a:t>
            </a:r>
            <a:r>
              <a:rPr lang="en-US" sz="10000" b="1" dirty="0" err="1"/>
              <a:t>trong</a:t>
            </a:r>
            <a:r>
              <a:rPr lang="en-US" sz="10000" b="1" dirty="0"/>
              <a:t> </a:t>
            </a:r>
            <a:r>
              <a:rPr lang="en-US" sz="10000" b="1" dirty="0" err="1"/>
              <a:t>suốt</a:t>
            </a:r>
            <a:r>
              <a:rPr lang="en-US" sz="10000" b="1" dirty="0"/>
              <a:t> </a:t>
            </a:r>
            <a:r>
              <a:rPr lang="en-US" sz="10000" b="1" dirty="0" err="1"/>
              <a:t>đời</a:t>
            </a:r>
            <a:r>
              <a:rPr lang="en-US" sz="10000" b="1" dirty="0"/>
              <a:t> con, </a:t>
            </a:r>
            <a:r>
              <a:rPr lang="en-US" sz="10000" b="1" dirty="0" err="1"/>
              <a:t>giữ</a:t>
            </a:r>
            <a:r>
              <a:rPr lang="en-US" sz="10000" b="1" dirty="0"/>
              <a:t> </a:t>
            </a:r>
            <a:r>
              <a:rPr lang="en-US" sz="10000" b="1" dirty="0" err="1"/>
              <a:t>gìn</a:t>
            </a:r>
            <a:r>
              <a:rPr lang="en-US" sz="10000" b="1" dirty="0"/>
              <a:t> </a:t>
            </a:r>
            <a:r>
              <a:rPr lang="en-US" sz="10000" b="1" dirty="0" err="1"/>
              <a:t>lòng</a:t>
            </a:r>
            <a:r>
              <a:rPr lang="en-US" sz="10000" b="1" dirty="0"/>
              <a:t> con </a:t>
            </a:r>
            <a:r>
              <a:rPr lang="en-US" sz="10000" b="1" dirty="0" err="1"/>
              <a:t>sáng</a:t>
            </a:r>
            <a:r>
              <a:rPr lang="en-US" sz="10000" b="1" dirty="0"/>
              <a:t> </a:t>
            </a:r>
            <a:r>
              <a:rPr lang="en-US" sz="10000" b="1" dirty="0" err="1"/>
              <a:t>tựa</a:t>
            </a:r>
            <a:r>
              <a:rPr lang="en-US" sz="10000" b="1" dirty="0"/>
              <a:t> </a:t>
            </a:r>
            <a:r>
              <a:rPr lang="en-US" sz="10000" b="1" dirty="0" err="1"/>
              <a:t>lòng</a:t>
            </a:r>
            <a:r>
              <a:rPr lang="en-US" sz="10000" b="1" dirty="0"/>
              <a:t> </a:t>
            </a:r>
            <a:r>
              <a:rPr lang="en-US" sz="10000" b="1" dirty="0" err="1"/>
              <a:t>son.Nguyện</a:t>
            </a:r>
            <a:r>
              <a:rPr lang="en-US" sz="10000" b="1" dirty="0"/>
              <a:t> </a:t>
            </a:r>
            <a:r>
              <a:rPr lang="en-US" sz="10000" b="1" dirty="0" err="1"/>
              <a:t>xin</a:t>
            </a:r>
            <a:r>
              <a:rPr lang="en-US" sz="10000" b="1" dirty="0"/>
              <a:t> </a:t>
            </a:r>
            <a:r>
              <a:rPr lang="en-US" sz="10000" b="1" dirty="0" err="1"/>
              <a:t>Chúa</a:t>
            </a:r>
            <a:r>
              <a:rPr lang="en-US" sz="10000" b="1" dirty="0"/>
              <a:t> </a:t>
            </a:r>
            <a:r>
              <a:rPr lang="en-US" sz="10000" b="1" dirty="0" err="1"/>
              <a:t>chỉ</a:t>
            </a:r>
            <a:r>
              <a:rPr lang="en-US" sz="10000" b="1" dirty="0"/>
              <a:t> </a:t>
            </a:r>
            <a:r>
              <a:rPr lang="en-US" sz="10000" b="1" dirty="0" err="1"/>
              <a:t>huy</a:t>
            </a:r>
            <a:r>
              <a:rPr lang="en-US" sz="10000" b="1" dirty="0"/>
              <a:t> </a:t>
            </a:r>
            <a:r>
              <a:rPr lang="en-US" sz="10000" b="1" dirty="0" err="1"/>
              <a:t>tâm</a:t>
            </a:r>
            <a:r>
              <a:rPr lang="en-US" sz="10000" b="1" dirty="0"/>
              <a:t> </a:t>
            </a:r>
            <a:r>
              <a:rPr lang="en-US" sz="10000" b="1" dirty="0" err="1"/>
              <a:t>trí</a:t>
            </a:r>
            <a:r>
              <a:rPr lang="en-US" sz="10000" b="1" dirty="0"/>
              <a:t> </a:t>
            </a:r>
            <a:r>
              <a:rPr lang="en-US" sz="10000" b="1" dirty="0" err="1"/>
              <a:t>của</a:t>
            </a:r>
            <a:r>
              <a:rPr lang="en-US" sz="10000" b="1" dirty="0"/>
              <a:t> con. </a:t>
            </a:r>
            <a:r>
              <a:rPr lang="en-US" sz="10000" b="1" dirty="0" err="1"/>
              <a:t>Chúa</a:t>
            </a:r>
            <a:r>
              <a:rPr lang="en-US" sz="10000" b="1" dirty="0"/>
              <a:t> </a:t>
            </a:r>
            <a:r>
              <a:rPr lang="en-US" sz="10000" b="1" dirty="0" err="1"/>
              <a:t>đừng</a:t>
            </a:r>
            <a:r>
              <a:rPr lang="en-US" sz="10000" b="1" dirty="0"/>
              <a:t> </a:t>
            </a:r>
            <a:r>
              <a:rPr lang="en-US" sz="10000" b="1" dirty="0" err="1"/>
              <a:t>bỏ</a:t>
            </a:r>
            <a:r>
              <a:rPr lang="en-US" sz="10000" b="1" dirty="0"/>
              <a:t> con </a:t>
            </a:r>
            <a:r>
              <a:rPr lang="en-US" sz="10000" b="1" dirty="0" err="1"/>
              <a:t>xin</a:t>
            </a:r>
            <a:r>
              <a:rPr lang="en-US" sz="10000" b="1" dirty="0"/>
              <a:t> </a:t>
            </a:r>
            <a:r>
              <a:rPr lang="en-US" sz="10000" b="1" dirty="0" err="1"/>
              <a:t>đừng</a:t>
            </a:r>
            <a:r>
              <a:rPr lang="en-US" sz="10000" b="1" dirty="0"/>
              <a:t> </a:t>
            </a:r>
            <a:r>
              <a:rPr lang="en-US" sz="10000" b="1" dirty="0" err="1"/>
              <a:t>xa</a:t>
            </a:r>
            <a:r>
              <a:rPr lang="en-US" sz="10000" b="1" dirty="0"/>
              <a:t> </a:t>
            </a:r>
            <a:r>
              <a:rPr lang="en-US" sz="10000" b="1" dirty="0" err="1"/>
              <a:t>cách</a:t>
            </a:r>
            <a:r>
              <a:rPr lang="en-US" sz="10000" b="1" dirty="0"/>
              <a:t> con.</a:t>
            </a:r>
            <a:endParaRPr lang="en-US" altLang="en-US" sz="10000" b="1" dirty="0"/>
          </a:p>
        </p:txBody>
      </p:sp>
    </p:spTree>
    <p:extLst>
      <p:ext uri="{BB962C8B-B14F-4D97-AF65-F5344CB8AC3E}">
        <p14:creationId xmlns:p14="http://schemas.microsoft.com/office/powerpoint/2010/main" val="618600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sz="3300" b="1" cap="all"/>
              <a:t>HOAN </a:t>
            </a:r>
            <a:r>
              <a:rPr lang="en-US" sz="3300" b="1" cap="all" dirty="0" err="1"/>
              <a:t>HÔ</a:t>
            </a:r>
            <a:r>
              <a:rPr lang="en-US" sz="3300" b="1" cap="all" dirty="0"/>
              <a:t> </a:t>
            </a:r>
            <a:r>
              <a:rPr lang="en-US" sz="3300" b="1" cap="all" dirty="0" err="1"/>
              <a:t>VUA</a:t>
            </a:r>
            <a:r>
              <a:rPr lang="en-US" sz="3300" b="1" cap="all" dirty="0"/>
              <a:t> </a:t>
            </a:r>
            <a:r>
              <a:rPr lang="en-US" sz="3300" b="1" cap="all" dirty="0" err="1"/>
              <a:t>GIÊSU</a:t>
            </a:r>
            <a:endParaRPr lang="en-US" sz="3300" b="1" cap="all" dirty="0"/>
          </a:p>
        </p:txBody>
      </p:sp>
      <p:sp>
        <p:nvSpPr>
          <p:cNvPr id="4099" name="Content Placeholder 2"/>
          <p:cNvSpPr>
            <a:spLocks noGrp="1"/>
          </p:cNvSpPr>
          <p:nvPr>
            <p:ph idx="1"/>
          </p:nvPr>
        </p:nvSpPr>
        <p:spPr>
          <a:xfrm>
            <a:off x="608011" y="463005"/>
            <a:ext cx="17907001" cy="10042276"/>
          </a:xfrm>
        </p:spPr>
        <p:txBody>
          <a:bodyPr/>
          <a:lstStyle/>
          <a:p>
            <a:pPr marL="0" indent="0" algn="just">
              <a:buNone/>
            </a:pPr>
            <a:r>
              <a:rPr lang="en-US" sz="9500" b="1" dirty="0" err="1"/>
              <a:t>ĐK</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Đấng</a:t>
            </a:r>
            <a:r>
              <a:rPr lang="en-US" sz="9500" b="1" dirty="0"/>
              <a:t> </a:t>
            </a:r>
            <a:r>
              <a:rPr lang="en-US" sz="9500" b="1" dirty="0" err="1"/>
              <a:t>Cứu</a:t>
            </a:r>
            <a:r>
              <a:rPr lang="en-US" sz="9500" b="1" dirty="0"/>
              <a:t> </a:t>
            </a:r>
            <a:r>
              <a:rPr lang="en-US" sz="9500" b="1" dirty="0" err="1"/>
              <a:t>Thế</a:t>
            </a:r>
            <a:r>
              <a:rPr lang="en-US" sz="9500" b="1" dirty="0"/>
              <a:t>. </a:t>
            </a:r>
            <a:r>
              <a:rPr lang="en-US" sz="9500" b="1" dirty="0" err="1"/>
              <a:t>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Giêsu</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KiTô.Hoan</a:t>
            </a:r>
            <a:r>
              <a:rPr lang="en-US" sz="9500" b="1" dirty="0"/>
              <a:t> </a:t>
            </a:r>
            <a:r>
              <a:rPr lang="en-US" sz="9500" b="1" dirty="0" err="1"/>
              <a:t>hô</a:t>
            </a:r>
            <a:r>
              <a:rPr lang="en-US" sz="9500" b="1" dirty="0"/>
              <a:t> </a:t>
            </a:r>
            <a:r>
              <a:rPr lang="en-US" sz="9500" b="1" dirty="0" err="1"/>
              <a:t>Vua</a:t>
            </a:r>
            <a:r>
              <a:rPr lang="en-US" sz="9500" b="1" dirty="0"/>
              <a:t> </a:t>
            </a:r>
            <a:r>
              <a:rPr lang="en-US" sz="9500" b="1" dirty="0" err="1"/>
              <a:t>muôn</a:t>
            </a:r>
            <a:r>
              <a:rPr lang="en-US" sz="9500" b="1" dirty="0"/>
              <a:t> </a:t>
            </a:r>
            <a:r>
              <a:rPr lang="en-US" sz="9500" b="1" dirty="0" err="1"/>
              <a:t>vua</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các</a:t>
            </a:r>
            <a:r>
              <a:rPr lang="en-US" sz="9500" b="1" dirty="0"/>
              <a:t> </a:t>
            </a:r>
            <a:r>
              <a:rPr lang="en-US" sz="9500" b="1" dirty="0" err="1"/>
              <a:t>chúa</a:t>
            </a:r>
            <a:r>
              <a:rPr lang="en-US" sz="9500" b="1" dirty="0"/>
              <a:t>, </a:t>
            </a:r>
            <a:r>
              <a:rPr lang="en-US" sz="9500" b="1" dirty="0" err="1"/>
              <a:t>bao</a:t>
            </a:r>
            <a:r>
              <a:rPr lang="en-US" sz="9500" b="1" dirty="0"/>
              <a:t> </a:t>
            </a:r>
            <a:r>
              <a:rPr lang="en-US" sz="9500" b="1" dirty="0" err="1"/>
              <a:t>nhiêu</a:t>
            </a:r>
            <a:r>
              <a:rPr lang="en-US" sz="9500" b="1" dirty="0"/>
              <a:t> </a:t>
            </a:r>
            <a:r>
              <a:rPr lang="en-US" sz="9500" b="1" dirty="0" err="1"/>
              <a:t>câu</a:t>
            </a:r>
            <a:r>
              <a:rPr lang="en-US" sz="9500" b="1" dirty="0"/>
              <a:t> </a:t>
            </a:r>
            <a:r>
              <a:rPr lang="en-US" sz="9500" b="1" dirty="0" err="1"/>
              <a:t>tung</a:t>
            </a:r>
            <a:r>
              <a:rPr lang="en-US" sz="9500" b="1" dirty="0"/>
              <a:t> </a:t>
            </a:r>
            <a:r>
              <a:rPr lang="en-US" sz="9500" b="1" dirty="0" err="1"/>
              <a:t>hô</a:t>
            </a:r>
            <a:r>
              <a:rPr lang="en-US" sz="9500" b="1" dirty="0"/>
              <a:t> </a:t>
            </a:r>
            <a:r>
              <a:rPr lang="en-US" sz="9500" b="1" dirty="0" err="1"/>
              <a:t>chào</a:t>
            </a:r>
            <a:r>
              <a:rPr lang="en-US" sz="9500" b="1" dirty="0"/>
              <a:t> </a:t>
            </a:r>
            <a:r>
              <a:rPr lang="en-US" sz="9500" b="1" dirty="0" err="1"/>
              <a:t>mừng</a:t>
            </a:r>
            <a:r>
              <a:rPr lang="en-US" sz="9500" b="1" dirty="0"/>
              <a:t> </a:t>
            </a:r>
            <a:r>
              <a:rPr lang="en-US" sz="9500" b="1" dirty="0" err="1"/>
              <a:t>Chúa</a:t>
            </a:r>
            <a:r>
              <a:rPr lang="en-US" sz="9500" b="1" dirty="0"/>
              <a:t> </a:t>
            </a:r>
            <a:r>
              <a:rPr lang="en-US" sz="9500" b="1" dirty="0" err="1"/>
              <a:t>KiTô</a:t>
            </a:r>
            <a:endParaRPr lang="en-US" altLang="en-US" sz="9500" b="1" dirty="0"/>
          </a:p>
        </p:txBody>
      </p:sp>
    </p:spTree>
    <p:extLst>
      <p:ext uri="{BB962C8B-B14F-4D97-AF65-F5344CB8AC3E}">
        <p14:creationId xmlns:p14="http://schemas.microsoft.com/office/powerpoint/2010/main" val="54312954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1322</TotalTime>
  <Words>278</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HOAN HÔ VUA GIÊSU</vt:lpstr>
      <vt:lpstr>HOAN HÔ VUA GIÊSU</vt:lpstr>
      <vt:lpstr> Nhập Lễ: HOAN HÔ VUA GIÊSU</vt:lpstr>
      <vt:lpstr>HOAN HÔ VUA GIÊSU</vt:lpstr>
      <vt:lpstr>HOAN HÔ VUA GIÊSU</vt:lpstr>
      <vt:lpstr>HOAN HÔ VUA GIÊSU</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172</cp:revision>
  <dcterms:created xsi:type="dcterms:W3CDTF">2011-08-20T01:52:59Z</dcterms:created>
  <dcterms:modified xsi:type="dcterms:W3CDTF">2024-04-08T14:47:58Z</dcterms:modified>
</cp:coreProperties>
</file>