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29" d="100"/>
          <a:sy n="29" d="100"/>
        </p:scale>
        <p:origin x="474" y="48"/>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08/04/2024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633944" y="-162719"/>
            <a:ext cx="16199714" cy="932256"/>
          </a:xfrm>
        </p:spPr>
        <p:txBody>
          <a:bodyPr/>
          <a:lstStyle/>
          <a:p>
            <a:pPr eaLnBrk="1" hangingPunct="1"/>
            <a:r>
              <a:rPr lang="en-US" altLang="en-US" sz="3300" b="1" dirty="0" err="1"/>
              <a:t>Khải</a:t>
            </a:r>
            <a:r>
              <a:rPr lang="en-US" altLang="en-US" sz="3300" b="1" dirty="0"/>
              <a:t> </a:t>
            </a:r>
            <a:r>
              <a:rPr lang="en-US" altLang="en-US" sz="3300" b="1" dirty="0" err="1"/>
              <a:t>hoàn</a:t>
            </a:r>
            <a:r>
              <a:rPr lang="en-US" altLang="en-US" sz="3300" b="1" dirty="0"/>
              <a:t> ca</a:t>
            </a:r>
          </a:p>
        </p:txBody>
      </p:sp>
      <p:sp>
        <p:nvSpPr>
          <p:cNvPr id="61443" name="Rectangle 3"/>
          <p:cNvSpPr>
            <a:spLocks noGrp="1" noChangeArrowheads="1"/>
          </p:cNvSpPr>
          <p:nvPr>
            <p:ph type="body" idx="1"/>
          </p:nvPr>
        </p:nvSpPr>
        <p:spPr>
          <a:xfrm>
            <a:off x="379413" y="496921"/>
            <a:ext cx="18000663" cy="9322560"/>
          </a:xfrm>
        </p:spPr>
        <p:txBody>
          <a:bodyPr/>
          <a:lstStyle/>
          <a:p>
            <a:pPr algn="just" eaLnBrk="1" hangingPunct="1">
              <a:buFontTx/>
              <a:buNone/>
            </a:pPr>
            <a:r>
              <a:rPr lang="en-US" altLang="en-US" sz="9800" b="1" dirty="0"/>
              <a:t>	1. </a:t>
            </a:r>
            <a:r>
              <a:rPr lang="en-US" altLang="en-US" sz="9800" b="1" dirty="0" err="1"/>
              <a:t>Nào</a:t>
            </a:r>
            <a:r>
              <a:rPr lang="en-US" altLang="en-US" sz="9800" b="1" dirty="0"/>
              <a:t> </a:t>
            </a:r>
            <a:r>
              <a:rPr lang="en-US" altLang="en-US" sz="9800" b="1" dirty="0" err="1"/>
              <a:t>cảm</a:t>
            </a:r>
            <a:r>
              <a:rPr lang="en-US" altLang="en-US" sz="9800" b="1" dirty="0"/>
              <a:t> </a:t>
            </a:r>
            <a:r>
              <a:rPr lang="en-US" altLang="en-US" sz="9800" b="1" dirty="0" err="1"/>
              <a:t>tạ</a:t>
            </a:r>
            <a:r>
              <a:rPr lang="en-US" altLang="en-US" sz="9800" b="1" dirty="0"/>
              <a:t> </a:t>
            </a:r>
            <a:r>
              <a:rPr lang="en-US" altLang="en-US" sz="9800" b="1" dirty="0" err="1"/>
              <a:t>Chúa</a:t>
            </a:r>
            <a:r>
              <a:rPr lang="en-US" altLang="en-US" sz="9800" b="1" dirty="0"/>
              <a:t>, </a:t>
            </a:r>
            <a:r>
              <a:rPr lang="en-US" altLang="en-US" sz="9800" b="1" dirty="0" err="1"/>
              <a:t>vì</a:t>
            </a:r>
            <a:r>
              <a:rPr lang="en-US" altLang="en-US" sz="9800" b="1" dirty="0"/>
              <a:t> </a:t>
            </a:r>
            <a:r>
              <a:rPr lang="en-US" altLang="en-US" sz="9800" b="1" dirty="0" err="1"/>
              <a:t>Chúa</a:t>
            </a:r>
            <a:r>
              <a:rPr lang="en-US" altLang="en-US" sz="9800" b="1" dirty="0"/>
              <a:t> </a:t>
            </a:r>
            <a:r>
              <a:rPr lang="en-US" altLang="en-US" sz="9800" b="1" dirty="0" err="1"/>
              <a:t>rất</a:t>
            </a:r>
            <a:r>
              <a:rPr lang="en-US" altLang="en-US" sz="9800" b="1" dirty="0"/>
              <a:t> </a:t>
            </a:r>
            <a:r>
              <a:rPr lang="en-US" altLang="en-US" sz="9800" b="1" dirty="0" err="1"/>
              <a:t>nhân</a:t>
            </a:r>
            <a:r>
              <a:rPr lang="en-US" altLang="en-US" sz="9800" b="1" dirty="0"/>
              <a:t> </a:t>
            </a:r>
            <a:r>
              <a:rPr lang="en-US" altLang="en-US" sz="9800" b="1" dirty="0" err="1"/>
              <a:t>từ</a:t>
            </a:r>
            <a:r>
              <a:rPr lang="en-US" altLang="en-US" sz="9800" b="1" dirty="0"/>
              <a:t>, </a:t>
            </a:r>
            <a:r>
              <a:rPr lang="en-US" altLang="en-US" sz="9800" b="1" dirty="0" err="1"/>
              <a:t>trọn</a:t>
            </a:r>
            <a:r>
              <a:rPr lang="en-US" altLang="en-US" sz="9800" b="1" dirty="0"/>
              <a:t> </a:t>
            </a:r>
            <a:r>
              <a:rPr lang="en-US" altLang="en-US" sz="9800" b="1" dirty="0" err="1"/>
              <a:t>một</a:t>
            </a:r>
            <a:r>
              <a:rPr lang="en-US" altLang="en-US" sz="9800" b="1" dirty="0"/>
              <a:t> </a:t>
            </a:r>
            <a:r>
              <a:rPr lang="en-US" altLang="en-US" sz="9800" b="1" dirty="0" err="1"/>
              <a:t>tình</a:t>
            </a:r>
            <a:r>
              <a:rPr lang="en-US" altLang="en-US" sz="9800" b="1" dirty="0"/>
              <a:t> </a:t>
            </a:r>
            <a:r>
              <a:rPr lang="en-US" altLang="en-US" sz="9800" b="1" dirty="0" err="1"/>
              <a:t>thương</a:t>
            </a:r>
            <a:r>
              <a:rPr lang="en-US" altLang="en-US" sz="9800" b="1" dirty="0"/>
              <a:t> </a:t>
            </a:r>
            <a:r>
              <a:rPr lang="en-US" altLang="en-US" sz="9800" b="1" dirty="0" err="1"/>
              <a:t>Ngài</a:t>
            </a:r>
            <a:r>
              <a:rPr lang="en-US" altLang="en-US" sz="9800" b="1" dirty="0"/>
              <a:t> </a:t>
            </a:r>
            <a:r>
              <a:rPr lang="en-US" altLang="en-US" sz="9800" b="1" dirty="0" err="1"/>
              <a:t>đã</a:t>
            </a:r>
            <a:r>
              <a:rPr lang="en-US" altLang="en-US" sz="9800" b="1" dirty="0"/>
              <a:t> ban </a:t>
            </a:r>
            <a:r>
              <a:rPr lang="en-US" altLang="en-US" sz="9800" b="1" dirty="0" err="1"/>
              <a:t>cho</a:t>
            </a:r>
            <a:r>
              <a:rPr lang="en-US" altLang="en-US" sz="9800" b="1" dirty="0"/>
              <a:t> </a:t>
            </a:r>
            <a:r>
              <a:rPr lang="en-US" altLang="en-US" sz="9800" b="1" dirty="0" err="1"/>
              <a:t>đời</a:t>
            </a:r>
            <a:r>
              <a:rPr lang="en-US" altLang="en-US" sz="9800" b="1" dirty="0"/>
              <a:t>. </a:t>
            </a:r>
            <a:r>
              <a:rPr lang="en-US" altLang="en-US" sz="9800" b="1" dirty="0" err="1"/>
              <a:t>Nhà</a:t>
            </a:r>
            <a:r>
              <a:rPr lang="en-US" altLang="en-US" sz="9800" b="1" dirty="0"/>
              <a:t> Israel </a:t>
            </a:r>
            <a:r>
              <a:rPr lang="en-US" altLang="en-US" sz="9800" b="1" dirty="0" err="1"/>
              <a:t>ơi</a:t>
            </a:r>
            <a:r>
              <a:rPr lang="en-US" altLang="en-US" sz="9800" b="1" dirty="0"/>
              <a:t> </a:t>
            </a:r>
            <a:r>
              <a:rPr lang="en-US" altLang="en-US" sz="9800" b="1" dirty="0" err="1"/>
              <a:t>tấu</a:t>
            </a:r>
            <a:r>
              <a:rPr lang="en-US" altLang="en-US" sz="9800" b="1" dirty="0"/>
              <a:t> </a:t>
            </a:r>
            <a:r>
              <a:rPr lang="en-US" altLang="en-US" sz="9800" b="1" dirty="0" err="1"/>
              <a:t>lên</a:t>
            </a:r>
            <a:r>
              <a:rPr lang="en-US" altLang="en-US" sz="9800" b="1" dirty="0"/>
              <a:t> </a:t>
            </a:r>
            <a:r>
              <a:rPr lang="en-US" altLang="en-US" sz="9800" b="1" dirty="0" err="1"/>
              <a:t>đi</a:t>
            </a:r>
            <a:r>
              <a:rPr lang="en-US" altLang="en-US" sz="9800" b="1" dirty="0"/>
              <a:t> </a:t>
            </a:r>
            <a:r>
              <a:rPr lang="en-US" altLang="en-US" sz="9800" b="1" dirty="0" err="1"/>
              <a:t>lời</a:t>
            </a:r>
            <a:r>
              <a:rPr lang="en-US" altLang="en-US" sz="9800" b="1" dirty="0"/>
              <a:t> ca, </a:t>
            </a:r>
            <a:r>
              <a:rPr lang="en-US" altLang="en-US" sz="9800" b="1" dirty="0" err="1"/>
              <a:t>ngàn</a:t>
            </a:r>
            <a:r>
              <a:rPr lang="en-US" altLang="en-US" sz="9800" b="1" dirty="0"/>
              <a:t> </a:t>
            </a:r>
            <a:r>
              <a:rPr lang="en-US" altLang="en-US" sz="9800" b="1" dirty="0" err="1"/>
              <a:t>đời</a:t>
            </a:r>
            <a:r>
              <a:rPr lang="en-US" altLang="en-US" sz="9800" b="1" dirty="0"/>
              <a:t> </a:t>
            </a:r>
            <a:r>
              <a:rPr lang="en-US" altLang="en-US" sz="9800" b="1" dirty="0" err="1"/>
              <a:t>Người</a:t>
            </a:r>
            <a:r>
              <a:rPr lang="en-US" altLang="en-US" sz="9800" b="1" dirty="0"/>
              <a:t> </a:t>
            </a:r>
            <a:r>
              <a:rPr lang="en-US" altLang="en-US" sz="9800" b="1" dirty="0" err="1"/>
              <a:t>yêu</a:t>
            </a:r>
            <a:r>
              <a:rPr lang="en-US" altLang="en-US" sz="9800" b="1" dirty="0"/>
              <a:t> </a:t>
            </a:r>
            <a:r>
              <a:rPr lang="en-US" altLang="en-US" sz="9800" b="1" dirty="0" err="1"/>
              <a:t>thương</a:t>
            </a:r>
            <a:r>
              <a:rPr lang="en-US" altLang="en-US" sz="9800" b="1" dirty="0"/>
              <a:t>, </a:t>
            </a:r>
            <a:r>
              <a:rPr lang="en-US" altLang="en-US" sz="9800" b="1" dirty="0" err="1"/>
              <a:t>Chúa</a:t>
            </a:r>
            <a:r>
              <a:rPr lang="en-US" altLang="en-US" sz="9800" b="1" dirty="0"/>
              <a:t> </a:t>
            </a:r>
            <a:r>
              <a:rPr lang="en-US" altLang="en-US" sz="9800" b="1" dirty="0" err="1"/>
              <a:t>yêu</a:t>
            </a:r>
            <a:r>
              <a:rPr lang="en-US" altLang="en-US" sz="9800" b="1" dirty="0"/>
              <a:t> </a:t>
            </a:r>
            <a:r>
              <a:rPr lang="en-US" altLang="en-US" sz="9800" b="1" dirty="0" err="1"/>
              <a:t>thương</a:t>
            </a:r>
            <a:r>
              <a:rPr lang="en-US" altLang="en-US" sz="9800" b="1" dirty="0"/>
              <a:t> </a:t>
            </a:r>
            <a:r>
              <a:rPr lang="en-US" altLang="en-US" sz="9800" b="1" dirty="0" err="1"/>
              <a:t>nhân</a:t>
            </a:r>
            <a:r>
              <a:rPr lang="en-US" altLang="en-US" sz="9800" b="1" dirty="0"/>
              <a:t> </a:t>
            </a:r>
            <a:r>
              <a:rPr lang="en-US" altLang="en-US" sz="9800" b="1" dirty="0" err="1"/>
              <a:t>loại</a:t>
            </a:r>
            <a:r>
              <a:rPr lang="en-US" altLang="en-US" sz="9800" b="1" dirty="0"/>
              <a:t>.</a:t>
            </a:r>
            <a:r>
              <a:rPr lang="en-US" altLang="en-US" sz="9800" dirty="0"/>
              <a:t> </a:t>
            </a:r>
          </a:p>
        </p:txBody>
      </p:sp>
      <p:sp>
        <p:nvSpPr>
          <p:cNvPr id="61444" name="Text Box 4"/>
          <p:cNvSpPr txBox="1">
            <a:spLocks noChangeArrowheads="1"/>
          </p:cNvSpPr>
          <p:nvPr/>
        </p:nvSpPr>
        <p:spPr bwMode="auto">
          <a:xfrm>
            <a:off x="599282" y="446882"/>
            <a:ext cx="18000663" cy="104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47800">
              <a:spcBef>
                <a:spcPct val="20000"/>
              </a:spcBef>
              <a:buChar char="•"/>
              <a:defRPr sz="5100">
                <a:solidFill>
                  <a:schemeClr val="tx1"/>
                </a:solidFill>
                <a:latin typeface="Arial" panose="020B0604020202020204" pitchFamily="34" charset="0"/>
              </a:defRPr>
            </a:lvl1pPr>
            <a:lvl2pPr marL="742950" indent="-285750" defTabSz="1447800">
              <a:spcBef>
                <a:spcPct val="20000"/>
              </a:spcBef>
              <a:buChar char="–"/>
              <a:defRPr sz="4400">
                <a:solidFill>
                  <a:schemeClr val="tx1"/>
                </a:solidFill>
                <a:latin typeface="Arial" panose="020B0604020202020204" pitchFamily="34" charset="0"/>
              </a:defRPr>
            </a:lvl2pPr>
            <a:lvl3pPr marL="1143000" indent="-228600" defTabSz="1447800">
              <a:spcBef>
                <a:spcPct val="20000"/>
              </a:spcBef>
              <a:buChar char="•"/>
              <a:defRPr sz="3800">
                <a:solidFill>
                  <a:schemeClr val="tx1"/>
                </a:solidFill>
                <a:latin typeface="Arial" panose="020B0604020202020204" pitchFamily="34" charset="0"/>
              </a:defRPr>
            </a:lvl3pPr>
            <a:lvl4pPr marL="1600200" indent="-228600" defTabSz="1447800">
              <a:spcBef>
                <a:spcPct val="20000"/>
              </a:spcBef>
              <a:buChar char="–"/>
              <a:defRPr sz="3200">
                <a:solidFill>
                  <a:schemeClr val="tx1"/>
                </a:solidFill>
                <a:latin typeface="Arial" panose="020B0604020202020204" pitchFamily="34" charset="0"/>
              </a:defRPr>
            </a:lvl4pPr>
            <a:lvl5pPr marL="2057400" indent="-228600" defTabSz="1447800">
              <a:spcBef>
                <a:spcPct val="20000"/>
              </a:spcBef>
              <a:buChar char="»"/>
              <a:defRPr sz="3200">
                <a:solidFill>
                  <a:schemeClr val="tx1"/>
                </a:solidFill>
                <a:latin typeface="Arial" panose="020B0604020202020204" pitchFamily="34" charset="0"/>
              </a:defRPr>
            </a:lvl5pPr>
            <a:lvl6pPr marL="25146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9pPr>
          </a:lstStyle>
          <a:p>
            <a:pPr algn="just" eaLnBrk="1" hangingPunct="1">
              <a:spcBef>
                <a:spcPct val="50000"/>
              </a:spcBef>
              <a:buFontTx/>
              <a:buNone/>
            </a:pPr>
            <a:r>
              <a:rPr lang="en-US" altLang="en-US" sz="9600" b="1"/>
              <a:t>2. Này là quyền Chúa, dương cánh tay thần lực. Thật kỳ diệu thay tay hữu uy phong Người. Giờ này và mai sau mãi tôi không phải chết, để ngàn kỳ công Cha sẽ ghi sâu trong đời. </a:t>
            </a:r>
          </a:p>
        </p:txBody>
      </p:sp>
      <p:sp>
        <p:nvSpPr>
          <p:cNvPr id="61445" name="Text Box 5"/>
          <p:cNvSpPr txBox="1">
            <a:spLocks noChangeArrowheads="1"/>
          </p:cNvSpPr>
          <p:nvPr/>
        </p:nvSpPr>
        <p:spPr bwMode="auto">
          <a:xfrm>
            <a:off x="608013" y="417651"/>
            <a:ext cx="18000663" cy="932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47800">
              <a:spcBef>
                <a:spcPct val="20000"/>
              </a:spcBef>
              <a:buChar char="•"/>
              <a:defRPr sz="5100">
                <a:solidFill>
                  <a:schemeClr val="tx1"/>
                </a:solidFill>
                <a:latin typeface="Arial" panose="020B0604020202020204" pitchFamily="34" charset="0"/>
              </a:defRPr>
            </a:lvl1pPr>
            <a:lvl2pPr marL="742950" indent="-285750" defTabSz="1447800">
              <a:spcBef>
                <a:spcPct val="20000"/>
              </a:spcBef>
              <a:buChar char="–"/>
              <a:defRPr sz="4400">
                <a:solidFill>
                  <a:schemeClr val="tx1"/>
                </a:solidFill>
                <a:latin typeface="Arial" panose="020B0604020202020204" pitchFamily="34" charset="0"/>
              </a:defRPr>
            </a:lvl2pPr>
            <a:lvl3pPr marL="1143000" indent="-228600" defTabSz="1447800">
              <a:spcBef>
                <a:spcPct val="20000"/>
              </a:spcBef>
              <a:buChar char="•"/>
              <a:defRPr sz="3800">
                <a:solidFill>
                  <a:schemeClr val="tx1"/>
                </a:solidFill>
                <a:latin typeface="Arial" panose="020B0604020202020204" pitchFamily="34" charset="0"/>
              </a:defRPr>
            </a:lvl3pPr>
            <a:lvl4pPr marL="1600200" indent="-228600" defTabSz="1447800">
              <a:spcBef>
                <a:spcPct val="20000"/>
              </a:spcBef>
              <a:buChar char="–"/>
              <a:defRPr sz="3200">
                <a:solidFill>
                  <a:schemeClr val="tx1"/>
                </a:solidFill>
                <a:latin typeface="Arial" panose="020B0604020202020204" pitchFamily="34" charset="0"/>
              </a:defRPr>
            </a:lvl4pPr>
            <a:lvl5pPr marL="2057400" indent="-228600" defTabSz="1447800">
              <a:spcBef>
                <a:spcPct val="20000"/>
              </a:spcBef>
              <a:buChar char="»"/>
              <a:defRPr sz="3200">
                <a:solidFill>
                  <a:schemeClr val="tx1"/>
                </a:solidFill>
                <a:latin typeface="Arial" panose="020B0604020202020204" pitchFamily="34" charset="0"/>
              </a:defRPr>
            </a:lvl5pPr>
            <a:lvl6pPr marL="25146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9pPr>
          </a:lstStyle>
          <a:p>
            <a:pPr algn="just" eaLnBrk="1" hangingPunct="1">
              <a:spcBef>
                <a:spcPct val="50000"/>
              </a:spcBef>
              <a:buFontTx/>
              <a:buNone/>
            </a:pPr>
            <a:r>
              <a:rPr lang="en-US" altLang="en-US" sz="10000" b="1" dirty="0"/>
              <a:t>3. </a:t>
            </a:r>
            <a:r>
              <a:rPr lang="en-US" altLang="en-US" sz="10000" b="1" dirty="0" err="1"/>
              <a:t>Này</a:t>
            </a:r>
            <a:r>
              <a:rPr lang="en-US" altLang="en-US" sz="10000" b="1" dirty="0"/>
              <a:t> </a:t>
            </a:r>
            <a:r>
              <a:rPr lang="en-US" altLang="en-US" sz="10000" b="1" dirty="0" err="1"/>
              <a:t>là</a:t>
            </a:r>
            <a:r>
              <a:rPr lang="en-US" altLang="en-US" sz="10000" b="1" dirty="0"/>
              <a:t> </a:t>
            </a:r>
            <a:r>
              <a:rPr lang="en-US" altLang="en-US" sz="10000" b="1" dirty="0" err="1"/>
              <a:t>hòn</a:t>
            </a:r>
            <a:r>
              <a:rPr lang="en-US" altLang="en-US" sz="10000" b="1" dirty="0"/>
              <a:t> </a:t>
            </a:r>
            <a:r>
              <a:rPr lang="en-US" altLang="en-US" sz="10000" b="1" dirty="0" err="1"/>
              <a:t>đá</a:t>
            </a:r>
            <a:r>
              <a:rPr lang="en-US" altLang="en-US" sz="10000" b="1" dirty="0"/>
              <a:t> </a:t>
            </a:r>
            <a:r>
              <a:rPr lang="en-US" altLang="en-US" sz="10000" b="1" dirty="0" err="1"/>
              <a:t>thợ</a:t>
            </a:r>
            <a:r>
              <a:rPr lang="en-US" altLang="en-US" sz="10000" b="1" dirty="0"/>
              <a:t> </a:t>
            </a:r>
            <a:r>
              <a:rPr lang="en-US" altLang="en-US" sz="10000" b="1" dirty="0" err="1"/>
              <a:t>xây</a:t>
            </a:r>
            <a:r>
              <a:rPr lang="en-US" altLang="en-US" sz="10000" b="1" dirty="0"/>
              <a:t> </a:t>
            </a:r>
            <a:r>
              <a:rPr lang="en-US" altLang="en-US" sz="10000" b="1" dirty="0" err="1"/>
              <a:t>đã</a:t>
            </a:r>
            <a:r>
              <a:rPr lang="en-US" altLang="en-US" sz="10000" b="1" dirty="0"/>
              <a:t> </a:t>
            </a:r>
            <a:r>
              <a:rPr lang="en-US" altLang="en-US" sz="10000" b="1" dirty="0" err="1"/>
              <a:t>loại</a:t>
            </a:r>
            <a:r>
              <a:rPr lang="en-US" altLang="en-US" sz="10000" b="1" dirty="0"/>
              <a:t> </a:t>
            </a:r>
            <a:r>
              <a:rPr lang="en-US" altLang="en-US" sz="10000" b="1" dirty="0" err="1"/>
              <a:t>trừ</a:t>
            </a:r>
            <a:r>
              <a:rPr lang="en-US" altLang="en-US" sz="10000" b="1" dirty="0"/>
              <a:t>, </a:t>
            </a:r>
            <a:r>
              <a:rPr lang="en-US" altLang="en-US" sz="10000" b="1" dirty="0" err="1"/>
              <a:t>gìờ</a:t>
            </a:r>
            <a:r>
              <a:rPr lang="en-US" altLang="en-US" sz="10000" b="1" dirty="0"/>
              <a:t> </a:t>
            </a:r>
            <a:r>
              <a:rPr lang="en-US" altLang="en-US" sz="10000" b="1" dirty="0" err="1"/>
              <a:t>lại</a:t>
            </a:r>
            <a:r>
              <a:rPr lang="en-US" altLang="en-US" sz="10000" b="1" dirty="0"/>
              <a:t> </a:t>
            </a:r>
            <a:r>
              <a:rPr lang="en-US" altLang="en-US" sz="10000" b="1" dirty="0" err="1"/>
              <a:t>trở</a:t>
            </a:r>
            <a:r>
              <a:rPr lang="en-US" altLang="en-US" sz="10000" b="1" dirty="0"/>
              <a:t> </a:t>
            </a:r>
            <a:r>
              <a:rPr lang="en-US" altLang="en-US" sz="10000" b="1" dirty="0" err="1"/>
              <a:t>nên</a:t>
            </a:r>
            <a:r>
              <a:rPr lang="en-US" altLang="en-US" sz="10000" b="1" dirty="0"/>
              <a:t> </a:t>
            </a:r>
            <a:r>
              <a:rPr lang="en-US" altLang="en-US" sz="10000" b="1" dirty="0" err="1"/>
              <a:t>viên</a:t>
            </a:r>
            <a:r>
              <a:rPr lang="en-US" altLang="en-US" sz="10000" b="1" dirty="0"/>
              <a:t> </a:t>
            </a:r>
            <a:r>
              <a:rPr lang="en-US" altLang="en-US" sz="10000" b="1" dirty="0" err="1"/>
              <a:t>đá</a:t>
            </a:r>
            <a:r>
              <a:rPr lang="en-US" altLang="en-US" sz="10000" b="1" dirty="0"/>
              <a:t> </a:t>
            </a:r>
            <a:r>
              <a:rPr lang="en-US" altLang="en-US" sz="10000" b="1" dirty="0" err="1"/>
              <a:t>góc</a:t>
            </a:r>
            <a:r>
              <a:rPr lang="en-US" altLang="en-US" sz="10000" b="1" dirty="0"/>
              <a:t> </a:t>
            </a:r>
            <a:r>
              <a:rPr lang="en-US" altLang="en-US" sz="10000" b="1" dirty="0" err="1"/>
              <a:t>tường</a:t>
            </a:r>
            <a:r>
              <a:rPr lang="en-US" altLang="en-US" sz="10000" b="1" dirty="0"/>
              <a:t>. </a:t>
            </a:r>
            <a:r>
              <a:rPr lang="en-US" altLang="en-US" sz="10000" b="1" dirty="0" err="1"/>
              <a:t>Việc</a:t>
            </a:r>
            <a:r>
              <a:rPr lang="en-US" altLang="en-US" sz="10000" b="1" dirty="0"/>
              <a:t> </a:t>
            </a:r>
            <a:r>
              <a:rPr lang="en-US" altLang="en-US" sz="10000" b="1" dirty="0" err="1"/>
              <a:t>này</a:t>
            </a:r>
            <a:r>
              <a:rPr lang="en-US" altLang="en-US" sz="10000" b="1" dirty="0"/>
              <a:t> </a:t>
            </a:r>
            <a:r>
              <a:rPr lang="en-US" altLang="en-US" sz="10000" b="1" dirty="0" err="1"/>
              <a:t>Người</a:t>
            </a:r>
            <a:r>
              <a:rPr lang="en-US" altLang="en-US" sz="10000" b="1" dirty="0"/>
              <a:t> </a:t>
            </a:r>
            <a:r>
              <a:rPr lang="en-US" altLang="en-US" sz="10000" b="1" dirty="0" err="1"/>
              <a:t>gây</a:t>
            </a:r>
            <a:r>
              <a:rPr lang="en-US" altLang="en-US" sz="10000" b="1" dirty="0"/>
              <a:t> </a:t>
            </a:r>
            <a:r>
              <a:rPr lang="en-US" altLang="en-US" sz="10000" b="1" dirty="0" err="1"/>
              <a:t>nên</a:t>
            </a:r>
            <a:r>
              <a:rPr lang="en-US" altLang="en-US" sz="10000" b="1" dirty="0"/>
              <a:t> </a:t>
            </a:r>
            <a:r>
              <a:rPr lang="en-US" altLang="en-US" sz="10000" b="1" dirty="0" err="1"/>
              <a:t>chính</a:t>
            </a:r>
            <a:r>
              <a:rPr lang="en-US" altLang="en-US" sz="10000" b="1" dirty="0"/>
              <a:t> </a:t>
            </a:r>
            <a:r>
              <a:rPr lang="en-US" altLang="en-US" sz="10000" b="1" dirty="0" err="1"/>
              <a:t>tay</a:t>
            </a:r>
            <a:r>
              <a:rPr lang="en-US" altLang="en-US" sz="10000" b="1" dirty="0"/>
              <a:t> </a:t>
            </a:r>
            <a:r>
              <a:rPr lang="en-US" altLang="en-US" sz="10000" b="1" dirty="0" err="1"/>
              <a:t>Người</a:t>
            </a:r>
            <a:r>
              <a:rPr lang="en-US" altLang="en-US" sz="10000" b="1" dirty="0"/>
              <a:t> </a:t>
            </a:r>
            <a:r>
              <a:rPr lang="en-US" altLang="en-US" sz="10000" b="1" dirty="0" err="1"/>
              <a:t>làm</a:t>
            </a:r>
            <a:r>
              <a:rPr lang="en-US" altLang="en-US" sz="10000" b="1" dirty="0"/>
              <a:t> </a:t>
            </a:r>
            <a:r>
              <a:rPr lang="en-US" altLang="en-US" sz="10000" b="1" dirty="0" err="1"/>
              <a:t>ra</a:t>
            </a:r>
            <a:r>
              <a:rPr lang="en-US" altLang="en-US" sz="10000" b="1" dirty="0"/>
              <a:t>, </a:t>
            </a:r>
            <a:r>
              <a:rPr lang="en-US" altLang="en-US" sz="10000" b="1" dirty="0" err="1"/>
              <a:t>thật</a:t>
            </a:r>
            <a:r>
              <a:rPr lang="en-US" altLang="en-US" sz="10000" b="1" dirty="0"/>
              <a:t> </a:t>
            </a:r>
            <a:r>
              <a:rPr lang="en-US" altLang="en-US" sz="10000" b="1" dirty="0" err="1"/>
              <a:t>lạ</a:t>
            </a:r>
            <a:r>
              <a:rPr lang="en-US" altLang="en-US" sz="10000" b="1" dirty="0"/>
              <a:t> </a:t>
            </a:r>
            <a:r>
              <a:rPr lang="en-US" altLang="en-US" sz="10000" b="1" dirty="0" err="1"/>
              <a:t>lùng</a:t>
            </a:r>
            <a:r>
              <a:rPr lang="en-US" altLang="en-US" sz="10000" b="1" dirty="0"/>
              <a:t> </a:t>
            </a:r>
            <a:r>
              <a:rPr lang="en-US" altLang="en-US" sz="10000" b="1" dirty="0" err="1"/>
              <a:t>vô</a:t>
            </a:r>
            <a:r>
              <a:rPr lang="en-US" altLang="en-US" sz="10000" b="1" dirty="0"/>
              <a:t> </a:t>
            </a:r>
            <a:r>
              <a:rPr lang="en-US" altLang="en-US" sz="10000" b="1" dirty="0" err="1"/>
              <a:t>biên</a:t>
            </a:r>
            <a:r>
              <a:rPr lang="en-US" altLang="en-US" sz="10000" b="1" dirty="0"/>
              <a:t> </a:t>
            </a:r>
            <a:r>
              <a:rPr lang="en-US" altLang="en-US" sz="10000" b="1" dirty="0" err="1"/>
              <a:t>có</a:t>
            </a:r>
            <a:r>
              <a:rPr lang="en-US" altLang="en-US" sz="10000" b="1" dirty="0"/>
              <a:t> </a:t>
            </a:r>
            <a:r>
              <a:rPr lang="en-US" altLang="en-US" sz="10000" b="1" dirty="0" err="1"/>
              <a:t>ai</a:t>
            </a:r>
            <a:r>
              <a:rPr lang="en-US" altLang="en-US" sz="10000" b="1" dirty="0"/>
              <a:t> </a:t>
            </a:r>
            <a:r>
              <a:rPr lang="en-US" altLang="en-US" sz="10000" b="1" dirty="0" err="1"/>
              <a:t>suy</a:t>
            </a:r>
            <a:r>
              <a:rPr lang="en-US" altLang="en-US" sz="10000" b="1" dirty="0"/>
              <a:t> </a:t>
            </a:r>
            <a:r>
              <a:rPr lang="en-US" altLang="en-US" sz="10000" b="1" dirty="0" err="1"/>
              <a:t>cho</a:t>
            </a:r>
            <a:r>
              <a:rPr lang="en-US" altLang="en-US" sz="10000" b="1" dirty="0"/>
              <a:t> </a:t>
            </a:r>
            <a:r>
              <a:rPr lang="en-US" altLang="en-US" sz="10000" b="1" dirty="0" err="1"/>
              <a:t>cùng</a:t>
            </a:r>
            <a:r>
              <a:rPr lang="en-US" altLang="en-US" sz="10000" b="1" dirty="0"/>
              <a:t>.</a:t>
            </a:r>
          </a:p>
        </p:txBody>
      </p:sp>
      <p:sp>
        <p:nvSpPr>
          <p:cNvPr id="61446" name="Text Box 6"/>
          <p:cNvSpPr txBox="1">
            <a:spLocks noChangeArrowheads="1"/>
          </p:cNvSpPr>
          <p:nvPr/>
        </p:nvSpPr>
        <p:spPr bwMode="auto">
          <a:xfrm>
            <a:off x="599282" y="570051"/>
            <a:ext cx="18000663" cy="9325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47800">
              <a:spcBef>
                <a:spcPct val="20000"/>
              </a:spcBef>
              <a:buChar char="•"/>
              <a:defRPr sz="5100">
                <a:solidFill>
                  <a:schemeClr val="tx1"/>
                </a:solidFill>
                <a:latin typeface="Arial" panose="020B0604020202020204" pitchFamily="34" charset="0"/>
              </a:defRPr>
            </a:lvl1pPr>
            <a:lvl2pPr marL="742950" indent="-285750" defTabSz="1447800">
              <a:spcBef>
                <a:spcPct val="20000"/>
              </a:spcBef>
              <a:buChar char="–"/>
              <a:defRPr sz="4400">
                <a:solidFill>
                  <a:schemeClr val="tx1"/>
                </a:solidFill>
                <a:latin typeface="Arial" panose="020B0604020202020204" pitchFamily="34" charset="0"/>
              </a:defRPr>
            </a:lvl2pPr>
            <a:lvl3pPr marL="1143000" indent="-228600" defTabSz="1447800">
              <a:spcBef>
                <a:spcPct val="20000"/>
              </a:spcBef>
              <a:buChar char="•"/>
              <a:defRPr sz="3800">
                <a:solidFill>
                  <a:schemeClr val="tx1"/>
                </a:solidFill>
                <a:latin typeface="Arial" panose="020B0604020202020204" pitchFamily="34" charset="0"/>
              </a:defRPr>
            </a:lvl3pPr>
            <a:lvl4pPr marL="1600200" indent="-228600" defTabSz="1447800">
              <a:spcBef>
                <a:spcPct val="20000"/>
              </a:spcBef>
              <a:buChar char="–"/>
              <a:defRPr sz="3200">
                <a:solidFill>
                  <a:schemeClr val="tx1"/>
                </a:solidFill>
                <a:latin typeface="Arial" panose="020B0604020202020204" pitchFamily="34" charset="0"/>
              </a:defRPr>
            </a:lvl4pPr>
            <a:lvl5pPr marL="2057400" indent="-228600" defTabSz="1447800">
              <a:spcBef>
                <a:spcPct val="20000"/>
              </a:spcBef>
              <a:buChar char="»"/>
              <a:defRPr sz="3200">
                <a:solidFill>
                  <a:schemeClr val="tx1"/>
                </a:solidFill>
                <a:latin typeface="Arial" panose="020B0604020202020204" pitchFamily="34" charset="0"/>
              </a:defRPr>
            </a:lvl5pPr>
            <a:lvl6pPr marL="25146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9pPr>
          </a:lstStyle>
          <a:p>
            <a:pPr algn="just" eaLnBrk="1" hangingPunct="1">
              <a:spcBef>
                <a:spcPct val="50000"/>
              </a:spcBef>
              <a:buFontTx/>
              <a:buNone/>
            </a:pPr>
            <a:r>
              <a:rPr lang="en-US" altLang="en-US" sz="10000" b="1" dirty="0" err="1"/>
              <a:t>ÐK</a:t>
            </a:r>
            <a:r>
              <a:rPr lang="en-US" altLang="en-US" sz="10000" b="1" dirty="0"/>
              <a:t>: </a:t>
            </a:r>
            <a:r>
              <a:rPr lang="en-US" altLang="en-US" sz="10000" b="1" dirty="0" err="1"/>
              <a:t>Vạn</a:t>
            </a:r>
            <a:r>
              <a:rPr lang="en-US" altLang="en-US" sz="10000" b="1" dirty="0"/>
              <a:t> </a:t>
            </a:r>
            <a:r>
              <a:rPr lang="en-US" altLang="en-US" sz="10000" b="1" dirty="0" err="1"/>
              <a:t>tuế</a:t>
            </a:r>
            <a:r>
              <a:rPr lang="en-US" altLang="en-US" sz="10000" b="1" dirty="0"/>
              <a:t> con </a:t>
            </a:r>
            <a:r>
              <a:rPr lang="en-US" altLang="en-US" sz="10000" b="1" dirty="0" err="1"/>
              <a:t>vua</a:t>
            </a:r>
            <a:r>
              <a:rPr lang="en-US" altLang="en-US" sz="10000" b="1" dirty="0"/>
              <a:t> </a:t>
            </a:r>
            <a:r>
              <a:rPr lang="en-US" altLang="en-US" sz="10000" b="1" dirty="0" err="1"/>
              <a:t>Đavit</a:t>
            </a:r>
            <a:r>
              <a:rPr lang="en-US" altLang="en-US" sz="10000" b="1" dirty="0"/>
              <a:t>, </a:t>
            </a:r>
            <a:r>
              <a:rPr lang="en-US" altLang="en-US" sz="10000" b="1" dirty="0" err="1"/>
              <a:t>đã</a:t>
            </a:r>
            <a:r>
              <a:rPr lang="en-US" altLang="en-US" sz="10000" b="1" dirty="0"/>
              <a:t> </a:t>
            </a:r>
            <a:r>
              <a:rPr lang="en-US" altLang="en-US" sz="10000" b="1" dirty="0" err="1"/>
              <a:t>sống</a:t>
            </a:r>
            <a:r>
              <a:rPr lang="en-US" altLang="en-US" sz="10000" b="1" dirty="0"/>
              <a:t> </a:t>
            </a:r>
            <a:r>
              <a:rPr lang="en-US" altLang="en-US" sz="10000" b="1" dirty="0" err="1"/>
              <a:t>lại</a:t>
            </a:r>
            <a:r>
              <a:rPr lang="en-US" altLang="en-US" sz="10000" b="1" dirty="0"/>
              <a:t> </a:t>
            </a:r>
            <a:r>
              <a:rPr lang="en-US" altLang="en-US" sz="10000" b="1" dirty="0" err="1"/>
              <a:t>hiển</a:t>
            </a:r>
            <a:r>
              <a:rPr lang="en-US" altLang="en-US" sz="10000" b="1" dirty="0"/>
              <a:t> </a:t>
            </a:r>
            <a:r>
              <a:rPr lang="en-US" altLang="en-US" sz="10000" b="1" dirty="0" err="1"/>
              <a:t>vinh</a:t>
            </a:r>
            <a:r>
              <a:rPr lang="en-US" altLang="en-US" sz="10000" b="1" dirty="0"/>
              <a:t> </a:t>
            </a:r>
            <a:r>
              <a:rPr lang="en-US" altLang="en-US" sz="10000" b="1" dirty="0" err="1"/>
              <a:t>Ngài</a:t>
            </a:r>
            <a:r>
              <a:rPr lang="en-US" altLang="en-US" sz="10000" b="1" dirty="0"/>
              <a:t> </a:t>
            </a:r>
            <a:r>
              <a:rPr lang="en-US" altLang="en-US" sz="10000" b="1" dirty="0" err="1"/>
              <a:t>đem</a:t>
            </a:r>
            <a:r>
              <a:rPr lang="en-US" altLang="en-US" sz="10000" b="1" dirty="0"/>
              <a:t> </a:t>
            </a:r>
            <a:r>
              <a:rPr lang="en-US" altLang="en-US" sz="10000" b="1" dirty="0" err="1"/>
              <a:t>vinh</a:t>
            </a:r>
            <a:r>
              <a:rPr lang="en-US" altLang="en-US" sz="10000" b="1" dirty="0"/>
              <a:t> </a:t>
            </a:r>
            <a:r>
              <a:rPr lang="en-US" altLang="en-US" sz="10000" b="1" dirty="0" err="1"/>
              <a:t>quang</a:t>
            </a:r>
            <a:r>
              <a:rPr lang="en-US" altLang="en-US" sz="10000" b="1" dirty="0"/>
              <a:t> </a:t>
            </a:r>
            <a:r>
              <a:rPr lang="en-US" altLang="en-US" sz="10000" b="1" dirty="0" err="1"/>
              <a:t>rực</a:t>
            </a:r>
            <a:r>
              <a:rPr lang="en-US" altLang="en-US" sz="10000" b="1" dirty="0"/>
              <a:t> </a:t>
            </a:r>
            <a:r>
              <a:rPr lang="en-US" altLang="en-US" sz="10000" b="1" dirty="0" err="1"/>
              <a:t>rỡ</a:t>
            </a:r>
            <a:r>
              <a:rPr lang="en-US" altLang="en-US" sz="10000" b="1" dirty="0"/>
              <a:t>, </a:t>
            </a:r>
            <a:r>
              <a:rPr lang="en-US" altLang="en-US" sz="10000" b="1" dirty="0" err="1"/>
              <a:t>chiếu</a:t>
            </a:r>
            <a:r>
              <a:rPr lang="en-US" altLang="en-US" sz="10000" b="1" dirty="0"/>
              <a:t> </a:t>
            </a:r>
            <a:r>
              <a:rPr lang="en-US" altLang="en-US" sz="10000" b="1" dirty="0" err="1"/>
              <a:t>soi</a:t>
            </a:r>
            <a:r>
              <a:rPr lang="en-US" altLang="en-US" sz="10000" b="1" dirty="0"/>
              <a:t> </a:t>
            </a:r>
            <a:r>
              <a:rPr lang="en-US" altLang="en-US" sz="10000" b="1" dirty="0" err="1"/>
              <a:t>trên</a:t>
            </a:r>
            <a:r>
              <a:rPr lang="en-US" altLang="en-US" sz="10000" b="1" dirty="0"/>
              <a:t> </a:t>
            </a:r>
            <a:r>
              <a:rPr lang="en-US" altLang="en-US" sz="10000" b="1" dirty="0" err="1"/>
              <a:t>trần</a:t>
            </a:r>
            <a:r>
              <a:rPr lang="en-US" altLang="en-US" sz="10000" b="1" dirty="0"/>
              <a:t> </a:t>
            </a:r>
            <a:r>
              <a:rPr lang="en-US" altLang="en-US" sz="10000" b="1" dirty="0" err="1"/>
              <a:t>thế</a:t>
            </a:r>
            <a:r>
              <a:rPr lang="en-US" altLang="en-US" sz="10000" b="1" dirty="0"/>
              <a:t> </a:t>
            </a:r>
            <a:r>
              <a:rPr lang="en-US" altLang="en-US" sz="10000" b="1" dirty="0" err="1"/>
              <a:t>cùng</a:t>
            </a:r>
            <a:r>
              <a:rPr lang="en-US" altLang="en-US" sz="10000" b="1" dirty="0"/>
              <a:t> </a:t>
            </a:r>
            <a:r>
              <a:rPr lang="en-US" altLang="en-US" sz="10000" b="1" dirty="0" err="1"/>
              <a:t>hát</a:t>
            </a:r>
            <a:r>
              <a:rPr lang="en-US" altLang="en-US" sz="10000" b="1" dirty="0"/>
              <a:t> </a:t>
            </a:r>
            <a:r>
              <a:rPr lang="en-US" altLang="en-US" sz="10000" b="1" dirty="0" err="1"/>
              <a:t>lên</a:t>
            </a:r>
            <a:r>
              <a:rPr lang="en-US" altLang="en-US" sz="10000" b="1" dirty="0"/>
              <a:t> </a:t>
            </a:r>
            <a:r>
              <a:rPr lang="en-US" altLang="en-US" sz="10000" b="1" dirty="0" err="1"/>
              <a:t>ngày</a:t>
            </a:r>
            <a:r>
              <a:rPr lang="en-US" altLang="en-US" sz="10000" b="1" dirty="0"/>
              <a:t> </a:t>
            </a:r>
            <a:r>
              <a:rPr lang="en-US" altLang="en-US" sz="10000" b="1" dirty="0" err="1"/>
              <a:t>khải</a:t>
            </a:r>
            <a:r>
              <a:rPr lang="en-US" altLang="en-US" sz="10000" b="1" dirty="0"/>
              <a:t> </a:t>
            </a:r>
            <a:r>
              <a:rPr lang="en-US" altLang="en-US" sz="10000" b="1" dirty="0" err="1"/>
              <a:t>hoàn</a:t>
            </a:r>
            <a:r>
              <a:rPr lang="en-US" altLang="en-US" sz="10000" b="1" dirty="0"/>
              <a:t>, </a:t>
            </a:r>
            <a:r>
              <a:rPr lang="en-US" altLang="en-US" sz="10000" b="1" dirty="0" err="1"/>
              <a:t>ngày</a:t>
            </a:r>
            <a:r>
              <a:rPr lang="en-US" altLang="en-US" sz="10000" b="1" dirty="0"/>
              <a:t> </a:t>
            </a:r>
            <a:r>
              <a:rPr lang="en-US" altLang="en-US" sz="10000" b="1" dirty="0" err="1"/>
              <a:t>Chúa</a:t>
            </a:r>
            <a:r>
              <a:rPr lang="en-US" altLang="en-US" sz="10000" b="1" dirty="0"/>
              <a:t> </a:t>
            </a:r>
            <a:r>
              <a:rPr lang="en-US" altLang="en-US" sz="10000" b="1" dirty="0" err="1"/>
              <a:t>đã</a:t>
            </a:r>
            <a:r>
              <a:rPr lang="en-US" altLang="en-US" sz="10000" b="1" dirty="0"/>
              <a:t> </a:t>
            </a:r>
            <a:r>
              <a:rPr lang="en-US" altLang="en-US" sz="10000" b="1" dirty="0" err="1"/>
              <a:t>chiến</a:t>
            </a:r>
            <a:r>
              <a:rPr lang="en-US" altLang="en-US" sz="10000" b="1" dirty="0"/>
              <a:t> </a:t>
            </a:r>
            <a:r>
              <a:rPr lang="en-US" altLang="en-US" sz="10000" b="1" dirty="0" err="1"/>
              <a:t>thắng</a:t>
            </a:r>
            <a:r>
              <a:rPr lang="en-US" altLang="en-US" sz="10000" b="1" dirty="0"/>
              <a:t> </a:t>
            </a:r>
            <a:r>
              <a:rPr lang="en-US" altLang="en-US" sz="10000" b="1" dirty="0" err="1"/>
              <a:t>tử</a:t>
            </a:r>
            <a:r>
              <a:rPr lang="en-US" altLang="en-US" sz="10000" b="1" dirty="0"/>
              <a:t> </a:t>
            </a:r>
            <a:r>
              <a:rPr lang="en-US" altLang="en-US" sz="10000" b="1" dirty="0" err="1"/>
              <a:t>thần</a:t>
            </a:r>
            <a:r>
              <a:rPr lang="en-US" altLang="en-US" sz="10000" b="1" dirty="0"/>
              <a:t>. </a:t>
            </a:r>
          </a:p>
        </p:txBody>
      </p:sp>
    </p:spTree>
    <p:extLst>
      <p:ext uri="{BB962C8B-B14F-4D97-AF65-F5344CB8AC3E}">
        <p14:creationId xmlns:p14="http://schemas.microsoft.com/office/powerpoint/2010/main" val="3365464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to="" calcmode="lin" valueType="num">
                                      <p:cBhvr>
                                        <p:cTn id="7" dur="1" fill="hold"/>
                                        <p:tgtEl>
                                          <p:spTgt spid="6144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61443">
                                            <p:txEl>
                                              <p:pRg st="0" end="0"/>
                                            </p:txEl>
                                          </p:spTgt>
                                        </p:tgtEl>
                                        <p:attrNameLst>
                                          <p:attrName>style.visibility</p:attrName>
                                        </p:attrNameLst>
                                      </p:cBhvr>
                                      <p:to>
                                        <p:strVal val="visible"/>
                                      </p:to>
                                    </p:set>
                                    <p:anim to="" calcmode="lin" valueType="num">
                                      <p:cBhvr>
                                        <p:cTn id="10" dur="1" fill="hold"/>
                                        <p:tgtEl>
                                          <p:spTgt spid="61443">
                                            <p:txEl>
                                              <p:pRg st="0" end="0"/>
                                            </p:txEl>
                                          </p:spTgt>
                                        </p:tgtEl>
                                        <p:attrNameLst>
                                          <p:attrName/>
                                        </p:attrNameLst>
                                      </p:cBhvr>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grpId="1" nodeType="clickEffect">
                                  <p:stCondLst>
                                    <p:cond delay="0"/>
                                  </p:stCondLst>
                                  <p:childTnLst>
                                    <p:animEffect transition="out" filter="checkerboard(across)">
                                      <p:cBhvr>
                                        <p:cTn id="14" dur="500"/>
                                        <p:tgtEl>
                                          <p:spTgt spid="61443">
                                            <p:txEl>
                                              <p:pRg st="0" end="0"/>
                                            </p:txEl>
                                          </p:spTgt>
                                        </p:tgtEl>
                                      </p:cBhvr>
                                    </p:animEffect>
                                    <p:set>
                                      <p:cBhvr>
                                        <p:cTn id="15" dur="1" fill="hold">
                                          <p:stCondLst>
                                            <p:cond delay="499"/>
                                          </p:stCondLst>
                                        </p:cTn>
                                        <p:tgtEl>
                                          <p:spTgt spid="61443">
                                            <p:txEl>
                                              <p:pRg st="0" end="0"/>
                                            </p:txEl>
                                          </p:spTgt>
                                        </p:tgtEl>
                                        <p:attrNameLst>
                                          <p:attrName>style.visibility</p:attrName>
                                        </p:attrNameLst>
                                      </p:cBhvr>
                                      <p:to>
                                        <p:strVal val="hidden"/>
                                      </p:to>
                                    </p:set>
                                  </p:childTnLst>
                                </p:cTn>
                              </p:par>
                              <p:par>
                                <p:cTn id="16" presetID="24" presetClass="entr" presetSubtype="0" fill="hold" grpId="0" nodeType="withEffect">
                                  <p:stCondLst>
                                    <p:cond delay="0"/>
                                  </p:stCondLst>
                                  <p:childTnLst>
                                    <p:set>
                                      <p:cBhvr>
                                        <p:cTn id="17" dur="1" fill="hold">
                                          <p:stCondLst>
                                            <p:cond delay="0"/>
                                          </p:stCondLst>
                                        </p:cTn>
                                        <p:tgtEl>
                                          <p:spTgt spid="61446">
                                            <p:txEl>
                                              <p:pRg st="0" end="0"/>
                                            </p:txEl>
                                          </p:spTgt>
                                        </p:tgtEl>
                                        <p:attrNameLst>
                                          <p:attrName>style.visibility</p:attrName>
                                        </p:attrNameLst>
                                      </p:cBhvr>
                                      <p:to>
                                        <p:strVal val="visible"/>
                                      </p:to>
                                    </p:set>
                                    <p:anim to="" calcmode="lin" valueType="num">
                                      <p:cBhvr>
                                        <p:cTn id="18" dur="1" fill="hold"/>
                                        <p:tgtEl>
                                          <p:spTgt spid="61446">
                                            <p:txEl>
                                              <p:pRg st="0" end="0"/>
                                            </p:txEl>
                                          </p:spTgt>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xit" presetSubtype="10" fill="hold" nodeType="clickEffect">
                                  <p:stCondLst>
                                    <p:cond delay="0"/>
                                  </p:stCondLst>
                                  <p:childTnLst>
                                    <p:animEffect transition="out" filter="blinds(horizontal)">
                                      <p:cBhvr>
                                        <p:cTn id="22" dur="500"/>
                                        <p:tgtEl>
                                          <p:spTgt spid="61446">
                                            <p:txEl>
                                              <p:pRg st="0" end="0"/>
                                            </p:txEl>
                                          </p:spTgt>
                                        </p:tgtEl>
                                      </p:cBhvr>
                                    </p:animEffect>
                                    <p:set>
                                      <p:cBhvr>
                                        <p:cTn id="23" dur="1" fill="hold">
                                          <p:stCondLst>
                                            <p:cond delay="499"/>
                                          </p:stCondLst>
                                        </p:cTn>
                                        <p:tgtEl>
                                          <p:spTgt spid="61446">
                                            <p:txEl>
                                              <p:pRg st="0" end="0"/>
                                            </p:txEl>
                                          </p:spTgt>
                                        </p:tgtEl>
                                        <p:attrNameLst>
                                          <p:attrName>style.visibility</p:attrName>
                                        </p:attrNameLst>
                                      </p:cBhvr>
                                      <p:to>
                                        <p:strVal val="hidden"/>
                                      </p:to>
                                    </p:set>
                                  </p:childTnLst>
                                </p:cTn>
                              </p:par>
                              <p:par>
                                <p:cTn id="24" presetID="24" presetClass="entr" presetSubtype="0" fill="hold" nodeType="withEffect">
                                  <p:stCondLst>
                                    <p:cond delay="0"/>
                                  </p:stCondLst>
                                  <p:childTnLst>
                                    <p:set>
                                      <p:cBhvr>
                                        <p:cTn id="25" dur="1" fill="hold">
                                          <p:stCondLst>
                                            <p:cond delay="0"/>
                                          </p:stCondLst>
                                        </p:cTn>
                                        <p:tgtEl>
                                          <p:spTgt spid="61444">
                                            <p:txEl>
                                              <p:pRg st="0" end="0"/>
                                            </p:txEl>
                                          </p:spTgt>
                                        </p:tgtEl>
                                        <p:attrNameLst>
                                          <p:attrName>style.visibility</p:attrName>
                                        </p:attrNameLst>
                                      </p:cBhvr>
                                      <p:to>
                                        <p:strVal val="visible"/>
                                      </p:to>
                                    </p:set>
                                    <p:anim to="" calcmode="lin" valueType="num">
                                      <p:cBhvr>
                                        <p:cTn id="26" dur="1" fill="hold"/>
                                        <p:tgtEl>
                                          <p:spTgt spid="61444">
                                            <p:txEl>
                                              <p:pRg st="0" end="0"/>
                                            </p:txEl>
                                          </p:spTgt>
                                        </p:tgtEl>
                                        <p:attrNameLst>
                                          <p:attrName/>
                                        </p:attrNameLst>
                                      </p:cBhvr>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nodeType="clickEffect">
                                  <p:stCondLst>
                                    <p:cond delay="0"/>
                                  </p:stCondLst>
                                  <p:childTnLst>
                                    <p:anim calcmode="lin" valueType="num">
                                      <p:cBhvr additive="base">
                                        <p:cTn id="30" dur="500"/>
                                        <p:tgtEl>
                                          <p:spTgt spid="61444">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61444">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61444">
                                            <p:txEl>
                                              <p:pRg st="0" end="0"/>
                                            </p:txEl>
                                          </p:spTgt>
                                        </p:tgtEl>
                                        <p:attrNameLst>
                                          <p:attrName>style.visibility</p:attrName>
                                        </p:attrNameLst>
                                      </p:cBhvr>
                                      <p:to>
                                        <p:strVal val="hidden"/>
                                      </p:to>
                                    </p:set>
                                  </p:childTnLst>
                                </p:cTn>
                              </p:par>
                              <p:par>
                                <p:cTn id="33" presetID="24" presetClass="entr" presetSubtype="0" fill="hold" grpId="1" nodeType="withEffect">
                                  <p:stCondLst>
                                    <p:cond delay="0"/>
                                  </p:stCondLst>
                                  <p:childTnLst>
                                    <p:set>
                                      <p:cBhvr>
                                        <p:cTn id="34" dur="1" fill="hold">
                                          <p:stCondLst>
                                            <p:cond delay="0"/>
                                          </p:stCondLst>
                                        </p:cTn>
                                        <p:tgtEl>
                                          <p:spTgt spid="61446">
                                            <p:txEl>
                                              <p:pRg st="0" end="0"/>
                                            </p:txEl>
                                          </p:spTgt>
                                        </p:tgtEl>
                                        <p:attrNameLst>
                                          <p:attrName>style.visibility</p:attrName>
                                        </p:attrNameLst>
                                      </p:cBhvr>
                                      <p:to>
                                        <p:strVal val="visible"/>
                                      </p:to>
                                    </p:set>
                                    <p:anim to="" calcmode="lin" valueType="num">
                                      <p:cBhvr>
                                        <p:cTn id="35" dur="1" fill="hold"/>
                                        <p:tgtEl>
                                          <p:spTgt spid="61446">
                                            <p:txEl>
                                              <p:pRg st="0" end="0"/>
                                            </p:txEl>
                                          </p:spTgt>
                                        </p:tgtEl>
                                        <p:attrNameLst>
                                          <p:attrName/>
                                        </p:attrNameLst>
                                      </p:cBhvr>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xit" presetSubtype="10" fill="hold" nodeType="clickEffect">
                                  <p:stCondLst>
                                    <p:cond delay="0"/>
                                  </p:stCondLst>
                                  <p:childTnLst>
                                    <p:animEffect transition="out" filter="blinds(horizontal)">
                                      <p:cBhvr>
                                        <p:cTn id="39" dur="500"/>
                                        <p:tgtEl>
                                          <p:spTgt spid="61446">
                                            <p:txEl>
                                              <p:pRg st="0" end="0"/>
                                            </p:txEl>
                                          </p:spTgt>
                                        </p:tgtEl>
                                      </p:cBhvr>
                                    </p:animEffect>
                                    <p:set>
                                      <p:cBhvr>
                                        <p:cTn id="40" dur="1" fill="hold">
                                          <p:stCondLst>
                                            <p:cond delay="499"/>
                                          </p:stCondLst>
                                        </p:cTn>
                                        <p:tgtEl>
                                          <p:spTgt spid="61446">
                                            <p:txEl>
                                              <p:pRg st="0" end="0"/>
                                            </p:txEl>
                                          </p:spTgt>
                                        </p:tgtEl>
                                        <p:attrNameLst>
                                          <p:attrName>style.visibility</p:attrName>
                                        </p:attrNameLst>
                                      </p:cBhvr>
                                      <p:to>
                                        <p:strVal val="hidden"/>
                                      </p:to>
                                    </p:set>
                                  </p:childTnLst>
                                </p:cTn>
                              </p:par>
                              <p:par>
                                <p:cTn id="41" presetID="24" presetClass="entr" presetSubtype="0" fill="hold" grpId="0" nodeType="withEffect">
                                  <p:stCondLst>
                                    <p:cond delay="0"/>
                                  </p:stCondLst>
                                  <p:childTnLst>
                                    <p:set>
                                      <p:cBhvr>
                                        <p:cTn id="42" dur="1" fill="hold">
                                          <p:stCondLst>
                                            <p:cond delay="0"/>
                                          </p:stCondLst>
                                        </p:cTn>
                                        <p:tgtEl>
                                          <p:spTgt spid="61445"/>
                                        </p:tgtEl>
                                        <p:attrNameLst>
                                          <p:attrName>style.visibility</p:attrName>
                                        </p:attrNameLst>
                                      </p:cBhvr>
                                      <p:to>
                                        <p:strVal val="visible"/>
                                      </p:to>
                                    </p:set>
                                    <p:anim to="" calcmode="lin" valueType="num">
                                      <p:cBhvr>
                                        <p:cTn id="43" dur="1" fill="hold"/>
                                        <p:tgtEl>
                                          <p:spTgt spid="61445"/>
                                        </p:tgtEl>
                                        <p:attrNameLst>
                                          <p:attrName/>
                                        </p:attrNameLst>
                                      </p:cBhvr>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xit" presetSubtype="4" fill="hold" grpId="1" nodeType="clickEffect">
                                  <p:stCondLst>
                                    <p:cond delay="0"/>
                                  </p:stCondLst>
                                  <p:childTnLst>
                                    <p:anim calcmode="lin" valueType="num">
                                      <p:cBhvr additive="base">
                                        <p:cTn id="47" dur="500"/>
                                        <p:tgtEl>
                                          <p:spTgt spid="61445"/>
                                        </p:tgtEl>
                                        <p:attrNameLst>
                                          <p:attrName>ppt_x</p:attrName>
                                        </p:attrNameLst>
                                      </p:cBhvr>
                                      <p:tavLst>
                                        <p:tav tm="0">
                                          <p:val>
                                            <p:strVal val="ppt_x"/>
                                          </p:val>
                                        </p:tav>
                                        <p:tav tm="100000">
                                          <p:val>
                                            <p:strVal val="ppt_x"/>
                                          </p:val>
                                        </p:tav>
                                      </p:tavLst>
                                    </p:anim>
                                    <p:anim calcmode="lin" valueType="num">
                                      <p:cBhvr additive="base">
                                        <p:cTn id="48" dur="500"/>
                                        <p:tgtEl>
                                          <p:spTgt spid="61445"/>
                                        </p:tgtEl>
                                        <p:attrNameLst>
                                          <p:attrName>ppt_y</p:attrName>
                                        </p:attrNameLst>
                                      </p:cBhvr>
                                      <p:tavLst>
                                        <p:tav tm="0">
                                          <p:val>
                                            <p:strVal val="ppt_y"/>
                                          </p:val>
                                        </p:tav>
                                        <p:tav tm="100000">
                                          <p:val>
                                            <p:strVal val="1+ppt_h/2"/>
                                          </p:val>
                                        </p:tav>
                                      </p:tavLst>
                                    </p:anim>
                                    <p:set>
                                      <p:cBhvr>
                                        <p:cTn id="49" dur="1" fill="hold">
                                          <p:stCondLst>
                                            <p:cond delay="499"/>
                                          </p:stCondLst>
                                        </p:cTn>
                                        <p:tgtEl>
                                          <p:spTgt spid="61445"/>
                                        </p:tgtEl>
                                        <p:attrNameLst>
                                          <p:attrName>style.visibility</p:attrName>
                                        </p:attrNameLst>
                                      </p:cBhvr>
                                      <p:to>
                                        <p:strVal val="hidden"/>
                                      </p:to>
                                    </p:set>
                                  </p:childTnLst>
                                </p:cTn>
                              </p:par>
                              <p:par>
                                <p:cTn id="50" presetID="24" presetClass="entr" presetSubtype="0" fill="hold" nodeType="withEffect">
                                  <p:stCondLst>
                                    <p:cond delay="0"/>
                                  </p:stCondLst>
                                  <p:childTnLst>
                                    <p:set>
                                      <p:cBhvr>
                                        <p:cTn id="51" dur="1" fill="hold">
                                          <p:stCondLst>
                                            <p:cond delay="0"/>
                                          </p:stCondLst>
                                        </p:cTn>
                                        <p:tgtEl>
                                          <p:spTgt spid="61446">
                                            <p:txEl>
                                              <p:pRg st="0" end="0"/>
                                            </p:txEl>
                                          </p:spTgt>
                                        </p:tgtEl>
                                        <p:attrNameLst>
                                          <p:attrName>style.visibility</p:attrName>
                                        </p:attrNameLst>
                                      </p:cBhvr>
                                      <p:to>
                                        <p:strVal val="visible"/>
                                      </p:to>
                                    </p:set>
                                    <p:anim to="" calcmode="lin" valueType="num">
                                      <p:cBhvr>
                                        <p:cTn id="52" dur="1" fill="hold"/>
                                        <p:tgtEl>
                                          <p:spTgt spid="61446">
                                            <p:txEl>
                                              <p:pRg st="0" end="0"/>
                                            </p:txEl>
                                          </p:spTgt>
                                        </p:tgtEl>
                                        <p:attrNameLst>
                                          <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xit" presetSubtype="10" fill="hold" grpId="2" nodeType="clickEffect">
                                  <p:stCondLst>
                                    <p:cond delay="0"/>
                                  </p:stCondLst>
                                  <p:childTnLst>
                                    <p:animEffect transition="out" filter="blinds(horizontal)">
                                      <p:cBhvr>
                                        <p:cTn id="56" dur="500"/>
                                        <p:tgtEl>
                                          <p:spTgt spid="61446">
                                            <p:txEl>
                                              <p:pRg st="0" end="0"/>
                                            </p:txEl>
                                          </p:spTgt>
                                        </p:tgtEl>
                                      </p:cBhvr>
                                    </p:animEffect>
                                    <p:set>
                                      <p:cBhvr>
                                        <p:cTn id="57" dur="1" fill="hold">
                                          <p:stCondLst>
                                            <p:cond delay="499"/>
                                          </p:stCondLst>
                                        </p:cTn>
                                        <p:tgtEl>
                                          <p:spTgt spid="61446">
                                            <p:txEl>
                                              <p:pRg st="0" end="0"/>
                                            </p:txEl>
                                          </p:spTgt>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61442"/>
                                        </p:tgtEl>
                                      </p:cBhvr>
                                    </p:animEffect>
                                    <p:set>
                                      <p:cBhvr>
                                        <p:cTn id="60" dur="1" fill="hold">
                                          <p:stCondLst>
                                            <p:cond delay="499"/>
                                          </p:stCondLst>
                                        </p:cTn>
                                        <p:tgtEl>
                                          <p:spTgt spid="614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2" grpId="1"/>
      <p:bldP spid="61443" grpId="0" build="p"/>
      <p:bldP spid="61443" grpId="1" build="p"/>
      <p:bldP spid="61445" grpId="0"/>
      <p:bldP spid="61445" grpId="1"/>
      <p:bldP spid="61446" grpId="0" build="allAtOnce"/>
      <p:bldP spid="61446" grpId="1" build="allAtOnce"/>
      <p:bldP spid="61446" grpId="2" build="allAtOnce"/>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TotalTime>
  <Words>176</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Khải hoàn ca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152</cp:revision>
  <dcterms:created xsi:type="dcterms:W3CDTF">2011-08-20T01:52:59Z</dcterms:created>
  <dcterms:modified xsi:type="dcterms:W3CDTF">2024-04-08T14:55:57Z</dcterms:modified>
</cp:coreProperties>
</file>