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0" r:id="rId6"/>
    <p:sldId id="265"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7381-7D58-4C11-966D-1752CDF019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D4DAC8-4C3A-48CC-B78C-AC3DBF463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A84C14-E504-44D4-8449-567FB89DFD77}"/>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5" name="Footer Placeholder 4">
            <a:extLst>
              <a:ext uri="{FF2B5EF4-FFF2-40B4-BE49-F238E27FC236}">
                <a16:creationId xmlns:a16="http://schemas.microsoft.com/office/drawing/2014/main" id="{A3FC364A-1440-438F-94D6-7080EE0BF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CF6DE-C1B3-41C1-8C70-C5CCF1B1A41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72550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3423-B36C-4B28-9112-157AEA1818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89A73-8CEB-4FB7-A675-F11B5A46C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048B5-5228-41CB-9349-A2036D6410A3}"/>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5" name="Footer Placeholder 4">
            <a:extLst>
              <a:ext uri="{FF2B5EF4-FFF2-40B4-BE49-F238E27FC236}">
                <a16:creationId xmlns:a16="http://schemas.microsoft.com/office/drawing/2014/main" id="{D9F53DF9-852B-4E45-9545-43815C2C5A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DF411-8A61-4F2A-9A3C-157B7714A19D}"/>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907899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65B27-4EBB-4A77-8812-D82CF31F85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D799E0-8FDD-404D-AAF3-BCEA6721D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0F970-662D-41A3-BF8A-6561FA8BE830}"/>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5" name="Footer Placeholder 4">
            <a:extLst>
              <a:ext uri="{FF2B5EF4-FFF2-40B4-BE49-F238E27FC236}">
                <a16:creationId xmlns:a16="http://schemas.microsoft.com/office/drawing/2014/main" id="{8FBCFA1E-1FED-4831-828A-0D6E9655A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4C658-7994-4F94-B2CA-3581C6E9685D}"/>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87707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6292-8DB6-402F-8893-CD78F86B77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2BFF82-5443-4CB3-8F83-E445A8189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0F65F-4E28-4A28-B961-C912F5E20572}"/>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5" name="Footer Placeholder 4">
            <a:extLst>
              <a:ext uri="{FF2B5EF4-FFF2-40B4-BE49-F238E27FC236}">
                <a16:creationId xmlns:a16="http://schemas.microsoft.com/office/drawing/2014/main" id="{C662C3E9-8AC8-4D49-9D20-F375F517B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42386-5021-4CCE-800C-DDF18B210BBC}"/>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2904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5E2C-EA64-4DFE-800B-9958B75D2E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9C8236-C0B7-41AB-9B80-72FC1F1EDF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CE7923-8FE2-4AF1-9D49-9E8B691A2267}"/>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5" name="Footer Placeholder 4">
            <a:extLst>
              <a:ext uri="{FF2B5EF4-FFF2-40B4-BE49-F238E27FC236}">
                <a16:creationId xmlns:a16="http://schemas.microsoft.com/office/drawing/2014/main" id="{FF0664B9-DF29-46B6-8A53-DDA0BCFE5D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1B6508-9802-4DD9-B7CC-600AD8FE81F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145982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76F4-1225-4C29-ACB7-4977216C72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93D88-BA69-449D-9EE2-29BDA9AD76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96A98-DDE8-481C-B724-7915CC6F3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B3DF3-B35D-4C67-BD53-6006AF501C40}"/>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6" name="Footer Placeholder 5">
            <a:extLst>
              <a:ext uri="{FF2B5EF4-FFF2-40B4-BE49-F238E27FC236}">
                <a16:creationId xmlns:a16="http://schemas.microsoft.com/office/drawing/2014/main" id="{628D7DEB-C59A-41CE-B6C1-6C1F17D978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0D7F27-EF53-4CB3-9F6F-D1CD9B8E5037}"/>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2630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02CA-DFD8-4B81-8FCC-23961ED14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188F8-67A3-4E38-BB4C-24A6708CB5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B1BE2-AF62-4727-80AD-6935C1D74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24709-37CA-4CC3-B238-EEB54E597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9B5287-841D-4D6F-8A1B-87DF74CBF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CF1943-C7BB-4510-80F4-C255E5EAAEE3}"/>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8" name="Footer Placeholder 7">
            <a:extLst>
              <a:ext uri="{FF2B5EF4-FFF2-40B4-BE49-F238E27FC236}">
                <a16:creationId xmlns:a16="http://schemas.microsoft.com/office/drawing/2014/main" id="{B29848B0-8297-478F-9C1E-88084762B9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CE35F3-B7F2-45FA-9268-F040E2F51E9A}"/>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200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20B7-FEFE-47E6-BB64-E37093F3B1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F6B78E-CF41-4D06-A6B5-8E88BDDF09EF}"/>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4" name="Footer Placeholder 3">
            <a:extLst>
              <a:ext uri="{FF2B5EF4-FFF2-40B4-BE49-F238E27FC236}">
                <a16:creationId xmlns:a16="http://schemas.microsoft.com/office/drawing/2014/main" id="{E054B93E-2690-42CC-9413-6A5C6BC348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A32393-7699-4B24-96F2-37FAC12C963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3404473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4EF66-EC03-4F34-A157-A6DCDE2B253D}"/>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3" name="Footer Placeholder 2">
            <a:extLst>
              <a:ext uri="{FF2B5EF4-FFF2-40B4-BE49-F238E27FC236}">
                <a16:creationId xmlns:a16="http://schemas.microsoft.com/office/drawing/2014/main" id="{7B0EDE38-BA92-4A13-B9EB-B4D2BB17AE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83944B-50D8-4379-A0EA-06A80F2F67D0}"/>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70674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5383E-C6BC-45DC-BA32-64EED8AFE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FA2B8F-EE7F-4F67-A636-96CC21B70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9EFC33-78D4-43A5-B6CB-7521A34C7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FF696-5EB2-4557-8CC1-F35F534D78CE}"/>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6" name="Footer Placeholder 5">
            <a:extLst>
              <a:ext uri="{FF2B5EF4-FFF2-40B4-BE49-F238E27FC236}">
                <a16:creationId xmlns:a16="http://schemas.microsoft.com/office/drawing/2014/main" id="{22879F3B-8CFE-4CD2-9529-E2B70E167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8BC18-2931-40FB-AFDF-B159C1ABCC82}"/>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19452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47C1-3DC8-47D1-A5C1-F63B26E6D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30D810-D1A8-4F03-8E83-367405147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4FDAFA-C61B-44E7-AB4B-EA9FA8AAB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300C4-4930-4B26-B83F-384107B5F48D}"/>
              </a:ext>
            </a:extLst>
          </p:cNvPr>
          <p:cNvSpPr>
            <a:spLocks noGrp="1"/>
          </p:cNvSpPr>
          <p:nvPr>
            <p:ph type="dt" sz="half" idx="10"/>
          </p:nvPr>
        </p:nvSpPr>
        <p:spPr/>
        <p:txBody>
          <a:bodyPr/>
          <a:lstStyle/>
          <a:p>
            <a:fld id="{DCBCDE15-6BCF-4725-8969-B1A38E2A5322}" type="datetimeFigureOut">
              <a:rPr lang="en-US" smtClean="0"/>
              <a:t>4/8/2024</a:t>
            </a:fld>
            <a:endParaRPr lang="en-US"/>
          </a:p>
        </p:txBody>
      </p:sp>
      <p:sp>
        <p:nvSpPr>
          <p:cNvPr id="6" name="Footer Placeholder 5">
            <a:extLst>
              <a:ext uri="{FF2B5EF4-FFF2-40B4-BE49-F238E27FC236}">
                <a16:creationId xmlns:a16="http://schemas.microsoft.com/office/drawing/2014/main" id="{E8A3E065-6993-4385-B3A4-EB8C624DB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45ED56-C387-49B1-BD19-E074E7170733}"/>
              </a:ext>
            </a:extLst>
          </p:cNvPr>
          <p:cNvSpPr>
            <a:spLocks noGrp="1"/>
          </p:cNvSpPr>
          <p:nvPr>
            <p:ph type="sldNum" sz="quarter" idx="12"/>
          </p:nvPr>
        </p:nvSpPr>
        <p:spPr/>
        <p:txBody>
          <a:bodyPr/>
          <a:lstStyle/>
          <a:p>
            <a:fld id="{0545DA9B-3B56-43DA-995D-D09B82D2843D}" type="slidenum">
              <a:rPr lang="en-US" smtClean="0"/>
              <a:t>‹#›</a:t>
            </a:fld>
            <a:endParaRPr lang="en-US"/>
          </a:p>
        </p:txBody>
      </p:sp>
    </p:spTree>
    <p:extLst>
      <p:ext uri="{BB962C8B-B14F-4D97-AF65-F5344CB8AC3E}">
        <p14:creationId xmlns:p14="http://schemas.microsoft.com/office/powerpoint/2010/main" val="29359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21ADC-4C66-404D-85C6-114C52EA9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D6E845-C9A3-45F0-B650-5670C3449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50D43-3019-4557-9B05-E88AEA824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CDE15-6BCF-4725-8969-B1A38E2A5322}" type="datetimeFigureOut">
              <a:rPr lang="en-US" smtClean="0"/>
              <a:t>4/8/2024</a:t>
            </a:fld>
            <a:endParaRPr lang="en-US"/>
          </a:p>
        </p:txBody>
      </p:sp>
      <p:sp>
        <p:nvSpPr>
          <p:cNvPr id="5" name="Footer Placeholder 4">
            <a:extLst>
              <a:ext uri="{FF2B5EF4-FFF2-40B4-BE49-F238E27FC236}">
                <a16:creationId xmlns:a16="http://schemas.microsoft.com/office/drawing/2014/main" id="{0CEBAF00-619D-4FD2-9B2B-4F6236554A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A60DE2-2982-4B0E-BA27-75DCF9151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5DA9B-3B56-43DA-995D-D09B82D2843D}" type="slidenum">
              <a:rPr lang="en-US" smtClean="0"/>
              <a:t>‹#›</a:t>
            </a:fld>
            <a:endParaRPr lang="en-US"/>
          </a:p>
        </p:txBody>
      </p:sp>
    </p:spTree>
    <p:extLst>
      <p:ext uri="{BB962C8B-B14F-4D97-AF65-F5344CB8AC3E}">
        <p14:creationId xmlns:p14="http://schemas.microsoft.com/office/powerpoint/2010/main" val="3497869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32AD-0E79-4D1F-B712-8A097899D534}"/>
              </a:ext>
            </a:extLst>
          </p:cNvPr>
          <p:cNvSpPr>
            <a:spLocks noGrp="1"/>
          </p:cNvSpPr>
          <p:nvPr>
            <p:ph type="title"/>
          </p:nvPr>
        </p:nvSpPr>
        <p:spPr>
          <a:xfrm>
            <a:off x="838200" y="48133"/>
            <a:ext cx="10515600" cy="472129"/>
          </a:xfrm>
        </p:spPr>
        <p:txBody>
          <a:bodyPr>
            <a:normAutofit/>
          </a:bodyPr>
          <a:lstStyle/>
          <a:p>
            <a:pPr algn="ctr"/>
            <a:r>
              <a:rPr lang="en-US" sz="2400" b="1">
                <a:latin typeface="Arial" panose="020B0604020202020204" pitchFamily="34" charset="0"/>
                <a:cs typeface="Arial" panose="020B0604020202020204" pitchFamily="34" charset="0"/>
              </a:rPr>
              <a:t>KHÚC CẢM TẠ </a:t>
            </a:r>
            <a:endParaRPr lang="en-US"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1F9D814-1917-4FA7-A61C-F83224268B89}"/>
              </a:ext>
            </a:extLst>
          </p:cNvPr>
          <p:cNvSpPr>
            <a:spLocks noGrp="1"/>
          </p:cNvSpPr>
          <p:nvPr>
            <p:ph idx="1"/>
          </p:nvPr>
        </p:nvSpPr>
        <p:spPr>
          <a:xfrm>
            <a:off x="326003" y="612783"/>
            <a:ext cx="11576964" cy="5395728"/>
          </a:xfrm>
        </p:spPr>
        <p:txBody>
          <a:bodyPr>
            <a:noAutofit/>
          </a:bodyPr>
          <a:lstStyle/>
          <a:p>
            <a:pPr marL="0" indent="0" algn="just">
              <a:buNone/>
            </a:pPr>
            <a:r>
              <a:rPr lang="en-US" sz="6000" b="1" dirty="0">
                <a:latin typeface="Arial" panose="020B0604020202020204" pitchFamily="34" charset="0"/>
                <a:cs typeface="Arial" panose="020B0604020202020204" pitchFamily="34" charset="0"/>
              </a:rPr>
              <a:t>1. K</a:t>
            </a:r>
            <a:r>
              <a:rPr lang="vi-VN" sz="6000" b="1" dirty="0">
                <a:latin typeface="Arial" panose="020B0604020202020204" pitchFamily="34" charset="0"/>
                <a:cs typeface="Arial" panose="020B0604020202020204" pitchFamily="34" charset="0"/>
              </a:rPr>
              <a:t>húc cảm tạ từ đó âm vang vọng ngân, rộn rã trong tim ngày đêm, tán dương tình yêu Thiên Chúa. Suốt một đời con tắm mát trong tình Cha, giữa trưa sa mạc cháy da, Chúa như nguồn nước chan hòa. </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0966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AEE50-DFC3-4D29-9373-E8574C434474}"/>
              </a:ext>
            </a:extLst>
          </p:cNvPr>
          <p:cNvSpPr>
            <a:spLocks noGrp="1"/>
          </p:cNvSpPr>
          <p:nvPr>
            <p:ph idx="1"/>
          </p:nvPr>
        </p:nvSpPr>
        <p:spPr>
          <a:xfrm>
            <a:off x="302150" y="456606"/>
            <a:ext cx="11577099" cy="4351338"/>
          </a:xfrm>
        </p:spPr>
        <p:txBody>
          <a:bodyPr>
            <a:noAutofit/>
          </a:bodyPr>
          <a:lstStyle/>
          <a:p>
            <a:pPr marL="0" indent="0" algn="just">
              <a:buNone/>
            </a:pPr>
            <a:r>
              <a:rPr lang="en-US" sz="5300" b="1">
                <a:latin typeface="Arial" panose="020B0604020202020204" pitchFamily="34" charset="0"/>
                <a:cs typeface="Arial" panose="020B0604020202020204" pitchFamily="34" charset="0"/>
              </a:rPr>
              <a:t>ĐK </a:t>
            </a:r>
            <a:r>
              <a:rPr lang="vi-VN" sz="5300" b="1" dirty="0">
                <a:latin typeface="Arial" panose="020B0604020202020204" pitchFamily="34" charset="0"/>
                <a:cs typeface="Arial" panose="020B0604020202020204" pitchFamily="34" charset="0"/>
              </a:rPr>
              <a:t>: Xin dâng lên Chúa tiếng yêu ngọt ngào. Nguyện ghi nhớ thành ân ngài trao. Nguyện theo chân Chúa đi qua. Đồi Ta - Bo hay thập giá. Ôi tình yêu chúa mênh mang trần đời. Tinh yêu chúa bao la trùng khơi. thuyền hồn con mãi êm trôi, hưởng tình yêu ôi tuyệt vời!</a:t>
            </a:r>
            <a:endParaRPr lang="en-US" sz="5300" b="1"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D434ED8-5AD8-45E3-A71E-423894CF0445}"/>
              </a:ext>
            </a:extLst>
          </p:cNvPr>
          <p:cNvSpPr>
            <a:spLocks noGrp="1"/>
          </p:cNvSpPr>
          <p:nvPr>
            <p:ph type="title"/>
          </p:nvPr>
        </p:nvSpPr>
        <p:spPr>
          <a:xfrm>
            <a:off x="838200" y="48133"/>
            <a:ext cx="10515600" cy="472129"/>
          </a:xfrm>
        </p:spPr>
        <p:txBody>
          <a:bodyPr>
            <a:normAutofit/>
          </a:bodyPr>
          <a:lstStyle/>
          <a:p>
            <a:pPr algn="ctr"/>
            <a:r>
              <a:rPr lang="en-US" sz="2400" b="1">
                <a:latin typeface="Arial" panose="020B0604020202020204" pitchFamily="34" charset="0"/>
                <a:cs typeface="Arial" panose="020B0604020202020204" pitchFamily="34" charset="0"/>
              </a:rPr>
              <a:t>KHÚC CẢM TẠ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78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9DF434-1C94-4B55-88A7-E397C311533A}"/>
              </a:ext>
            </a:extLst>
          </p:cNvPr>
          <p:cNvSpPr>
            <a:spLocks noGrp="1"/>
          </p:cNvSpPr>
          <p:nvPr>
            <p:ph idx="1"/>
          </p:nvPr>
        </p:nvSpPr>
        <p:spPr>
          <a:xfrm>
            <a:off x="302150" y="256151"/>
            <a:ext cx="11577099" cy="4351338"/>
          </a:xfrm>
        </p:spPr>
        <p:txBody>
          <a:bodyPr>
            <a:noAutofit/>
          </a:bodyPr>
          <a:lstStyle/>
          <a:p>
            <a:pPr marL="0" indent="0" algn="just">
              <a:buNone/>
            </a:pPr>
            <a:r>
              <a:rPr lang="en-US" sz="6000" b="1" dirty="0">
                <a:latin typeface="Arial" panose="020B0604020202020204" pitchFamily="34" charset="0"/>
                <a:cs typeface="Arial" panose="020B0604020202020204" pitchFamily="34" charset="0"/>
              </a:rPr>
              <a:t>2. T</a:t>
            </a:r>
            <a:r>
              <a:rPr lang="vi-VN" sz="6000" b="1" dirty="0">
                <a:latin typeface="Arial" panose="020B0604020202020204" pitchFamily="34" charset="0"/>
                <a:cs typeface="Arial" panose="020B0604020202020204" pitchFamily="34" charset="0"/>
              </a:rPr>
              <a:t>iếng gọi</a:t>
            </a:r>
            <a:r>
              <a:rPr lang="en-US" sz="6000" b="1" dirty="0">
                <a:latin typeface="Arial" panose="020B0604020202020204" pitchFamily="34" charset="0"/>
                <a:cs typeface="Arial" panose="020B0604020202020204" pitchFamily="34" charset="0"/>
              </a:rPr>
              <a:t> </a:t>
            </a:r>
            <a:r>
              <a:rPr lang="en-US" sz="6000" b="1" dirty="0" err="1">
                <a:latin typeface="Arial" panose="020B0604020202020204" pitchFamily="34" charset="0"/>
                <a:cs typeface="Arial" panose="020B0604020202020204" pitchFamily="34" charset="0"/>
              </a:rPr>
              <a:t>nào</a:t>
            </a:r>
            <a:r>
              <a:rPr lang="en-US" sz="6000" b="1" dirty="0">
                <a:latin typeface="Arial" panose="020B0604020202020204" pitchFamily="34" charset="0"/>
                <a:cs typeface="Arial" panose="020B0604020202020204" pitchFamily="34" charset="0"/>
              </a:rPr>
              <a:t> </a:t>
            </a:r>
            <a:r>
              <a:rPr lang="en-US" sz="6000" b="1" dirty="0" err="1">
                <a:latin typeface="Arial" panose="020B0604020202020204" pitchFamily="34" charset="0"/>
                <a:cs typeface="Arial" panose="020B0604020202020204" pitchFamily="34" charset="0"/>
              </a:rPr>
              <a:t>rộn</a:t>
            </a:r>
            <a:r>
              <a:rPr lang="vi-VN" sz="6000" b="1" dirty="0">
                <a:latin typeface="Arial" panose="020B0604020202020204" pitchFamily="34" charset="0"/>
                <a:cs typeface="Arial" panose="020B0604020202020204" pitchFamily="34" charset="0"/>
              </a:rPr>
              <a:t> rã vang trong chiều mơ, vồn vã cánh tay Ngài đưa. Dắt con vào miền thương nhớ. Ché</a:t>
            </a:r>
            <a:r>
              <a:rPr lang="en-US" sz="6000" b="1" dirty="0">
                <a:latin typeface="Arial" panose="020B0604020202020204" pitchFamily="34" charset="0"/>
                <a:cs typeface="Arial" panose="020B0604020202020204" pitchFamily="34" charset="0"/>
              </a:rPr>
              <a:t>n </a:t>
            </a:r>
            <a:r>
              <a:rPr lang="vi-VN" sz="6000" b="1" dirty="0">
                <a:latin typeface="Arial" panose="020B0604020202020204" pitchFamily="34" charset="0"/>
                <a:cs typeface="Arial" panose="020B0604020202020204" pitchFamily="34" charset="0"/>
              </a:rPr>
              <a:t>rượu đào ngay chuốc chúa chan ngày nao, bánh thơm ân huệ Chúa trao, tháng năm tình mến dâng trào</a:t>
            </a:r>
            <a:r>
              <a:rPr lang="en-US" sz="60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5729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AEE50-DFC3-4D29-9373-E8574C434474}"/>
              </a:ext>
            </a:extLst>
          </p:cNvPr>
          <p:cNvSpPr>
            <a:spLocks noGrp="1"/>
          </p:cNvSpPr>
          <p:nvPr>
            <p:ph idx="1"/>
          </p:nvPr>
        </p:nvSpPr>
        <p:spPr>
          <a:xfrm>
            <a:off x="302150" y="456606"/>
            <a:ext cx="11577099" cy="4351338"/>
          </a:xfrm>
        </p:spPr>
        <p:txBody>
          <a:bodyPr>
            <a:noAutofit/>
          </a:bodyPr>
          <a:lstStyle/>
          <a:p>
            <a:pPr marL="0" indent="0" algn="just">
              <a:buNone/>
            </a:pPr>
            <a:r>
              <a:rPr lang="en-US" sz="5300" b="1">
                <a:latin typeface="Arial" panose="020B0604020202020204" pitchFamily="34" charset="0"/>
                <a:cs typeface="Arial" panose="020B0604020202020204" pitchFamily="34" charset="0"/>
              </a:rPr>
              <a:t>ĐK </a:t>
            </a:r>
            <a:r>
              <a:rPr lang="vi-VN" sz="5300" b="1" dirty="0">
                <a:latin typeface="Arial" panose="020B0604020202020204" pitchFamily="34" charset="0"/>
                <a:cs typeface="Arial" panose="020B0604020202020204" pitchFamily="34" charset="0"/>
              </a:rPr>
              <a:t>: Xin dâng lên Chúa tiếng yêu ngọt ngào. Nguyện ghi nhớ thành ân ngài trao. Nguyện theo chân Chúa đi qua. Đồi Ta - Bo hay thập giá. Ôi tình yêu chúa mênh mang trần đời. Tinh yêu chúa bao la trùng khơi. thuyền hồn con mãi êm trôi, hưởng tình yêu ôi tuyệt vời!</a:t>
            </a:r>
            <a:endParaRPr lang="en-US" sz="5300" b="1"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D434ED8-5AD8-45E3-A71E-423894CF0445}"/>
              </a:ext>
            </a:extLst>
          </p:cNvPr>
          <p:cNvSpPr>
            <a:spLocks noGrp="1"/>
          </p:cNvSpPr>
          <p:nvPr>
            <p:ph type="title"/>
          </p:nvPr>
        </p:nvSpPr>
        <p:spPr>
          <a:xfrm>
            <a:off x="838200" y="48133"/>
            <a:ext cx="10515600" cy="472129"/>
          </a:xfrm>
        </p:spPr>
        <p:txBody>
          <a:bodyPr>
            <a:normAutofit/>
          </a:bodyPr>
          <a:lstStyle/>
          <a:p>
            <a:pPr algn="ctr"/>
            <a:r>
              <a:rPr lang="en-US" sz="2400" b="1">
                <a:latin typeface="Arial" panose="020B0604020202020204" pitchFamily="34" charset="0"/>
                <a:cs typeface="Arial" panose="020B0604020202020204" pitchFamily="34" charset="0"/>
              </a:rPr>
              <a:t>KHÚC CẢM TẠ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405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228B0-3F87-484B-A876-804E13C073E0}"/>
              </a:ext>
            </a:extLst>
          </p:cNvPr>
          <p:cNvSpPr>
            <a:spLocks noGrp="1"/>
          </p:cNvSpPr>
          <p:nvPr>
            <p:ph idx="1"/>
          </p:nvPr>
        </p:nvSpPr>
        <p:spPr>
          <a:xfrm>
            <a:off x="318052" y="429370"/>
            <a:ext cx="11585051" cy="4351338"/>
          </a:xfrm>
        </p:spPr>
        <p:txBody>
          <a:bodyPr>
            <a:noAutofit/>
          </a:bodyPr>
          <a:lstStyle/>
          <a:p>
            <a:pPr marL="0" indent="0" algn="just">
              <a:buNone/>
            </a:pPr>
            <a:r>
              <a:rPr lang="vi-VN" sz="6000" b="1" dirty="0">
                <a:latin typeface="Arial (Body)"/>
              </a:rPr>
              <a:t>3</a:t>
            </a:r>
            <a:r>
              <a:rPr lang="en-US" sz="6000" b="1" dirty="0">
                <a:latin typeface="Arial (Body)"/>
              </a:rPr>
              <a:t>.</a:t>
            </a:r>
            <a:r>
              <a:rPr lang="vi-VN" sz="6000" b="1" dirty="0">
                <a:latin typeface="Arial (Body)"/>
              </a:rPr>
              <a:t> </a:t>
            </a:r>
            <a:r>
              <a:rPr lang="en-US" sz="6000" b="1" dirty="0">
                <a:latin typeface="Arial (Body)"/>
              </a:rPr>
              <a:t>Đ</a:t>
            </a:r>
            <a:r>
              <a:rPr lang="vi-VN" sz="6000" b="1" dirty="0">
                <a:latin typeface="Arial (Body)"/>
              </a:rPr>
              <a:t>ến dời người vẫn yêu mà con mà thôi, ngài vẫn yêu con chẳng nguôi, dẫu cho trần gian tan biến. Chúa là nguồn hạnh phuc mến yêu của con,có chi hơn được Chúa thương , thế gian thanh cõi thiên đường. </a:t>
            </a:r>
            <a:endParaRPr lang="en-US" sz="6000" b="1" dirty="0">
              <a:latin typeface="Arial (Body)"/>
            </a:endParaRPr>
          </a:p>
          <a:p>
            <a:pPr marL="0" indent="0" algn="just">
              <a:buNone/>
            </a:pPr>
            <a:r>
              <a:rPr lang="vi-VN" sz="6000" b="1" dirty="0">
                <a:latin typeface="Arial (Body)"/>
              </a:rPr>
              <a:t> </a:t>
            </a:r>
            <a:br>
              <a:rPr lang="vi-VN" sz="6000" b="1" dirty="0">
                <a:latin typeface="Arial (Body)"/>
              </a:rPr>
            </a:br>
            <a:br>
              <a:rPr lang="vi-VN" sz="6000" b="1" dirty="0">
                <a:latin typeface="Arial (Body)"/>
              </a:rPr>
            </a:br>
            <a:endParaRPr lang="en-US" sz="6000" b="1" dirty="0">
              <a:latin typeface="Arial (Body)"/>
            </a:endParaRPr>
          </a:p>
        </p:txBody>
      </p:sp>
    </p:spTree>
    <p:extLst>
      <p:ext uri="{BB962C8B-B14F-4D97-AF65-F5344CB8AC3E}">
        <p14:creationId xmlns:p14="http://schemas.microsoft.com/office/powerpoint/2010/main" val="96172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AEE50-DFC3-4D29-9373-E8574C434474}"/>
              </a:ext>
            </a:extLst>
          </p:cNvPr>
          <p:cNvSpPr>
            <a:spLocks noGrp="1"/>
          </p:cNvSpPr>
          <p:nvPr>
            <p:ph idx="1"/>
          </p:nvPr>
        </p:nvSpPr>
        <p:spPr>
          <a:xfrm>
            <a:off x="302150" y="456606"/>
            <a:ext cx="11577099" cy="4351338"/>
          </a:xfrm>
        </p:spPr>
        <p:txBody>
          <a:bodyPr>
            <a:noAutofit/>
          </a:bodyPr>
          <a:lstStyle/>
          <a:p>
            <a:pPr marL="0" indent="0" algn="just">
              <a:buNone/>
            </a:pPr>
            <a:r>
              <a:rPr lang="en-US" sz="5300" b="1">
                <a:latin typeface="Arial" panose="020B0604020202020204" pitchFamily="34" charset="0"/>
                <a:cs typeface="Arial" panose="020B0604020202020204" pitchFamily="34" charset="0"/>
              </a:rPr>
              <a:t>ĐK </a:t>
            </a:r>
            <a:r>
              <a:rPr lang="vi-VN" sz="5300" b="1" dirty="0">
                <a:latin typeface="Arial" panose="020B0604020202020204" pitchFamily="34" charset="0"/>
                <a:cs typeface="Arial" panose="020B0604020202020204" pitchFamily="34" charset="0"/>
              </a:rPr>
              <a:t>: Xin dâng lên Chúa tiếng yêu ngọt ngào. Nguyện ghi nhớ thành ân ngài trao. Nguyện theo chân Chúa đi qua. Đồi Ta - Bo hay thập giá. Ôi tình yêu chúa mênh mang trần đời. Tinh yêu chúa bao la trùng khơi. thuyền hồn con mãi êm trôi, hưởng tình yêu ôi tuyệt vời!</a:t>
            </a:r>
            <a:endParaRPr lang="en-US" sz="5300" b="1"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D434ED8-5AD8-45E3-A71E-423894CF0445}"/>
              </a:ext>
            </a:extLst>
          </p:cNvPr>
          <p:cNvSpPr>
            <a:spLocks noGrp="1"/>
          </p:cNvSpPr>
          <p:nvPr>
            <p:ph type="title"/>
          </p:nvPr>
        </p:nvSpPr>
        <p:spPr>
          <a:xfrm>
            <a:off x="838200" y="48133"/>
            <a:ext cx="10515600" cy="472129"/>
          </a:xfrm>
        </p:spPr>
        <p:txBody>
          <a:bodyPr>
            <a:normAutofit/>
          </a:bodyPr>
          <a:lstStyle/>
          <a:p>
            <a:pPr algn="ctr"/>
            <a:r>
              <a:rPr lang="en-US" sz="2400" b="1">
                <a:latin typeface="Arial" panose="020B0604020202020204" pitchFamily="34" charset="0"/>
                <a:cs typeface="Arial" panose="020B0604020202020204" pitchFamily="34" charset="0"/>
              </a:rPr>
              <a:t>KHÚC CẢM TẠ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93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16160-B2CC-48AB-92D2-F1882F797362}"/>
              </a:ext>
            </a:extLst>
          </p:cNvPr>
          <p:cNvSpPr>
            <a:spLocks noGrp="1"/>
          </p:cNvSpPr>
          <p:nvPr>
            <p:ph idx="1"/>
          </p:nvPr>
        </p:nvSpPr>
        <p:spPr>
          <a:xfrm>
            <a:off x="310101" y="529023"/>
            <a:ext cx="11640710" cy="4351338"/>
          </a:xfrm>
        </p:spPr>
        <p:txBody>
          <a:bodyPr>
            <a:noAutofit/>
          </a:bodyPr>
          <a:lstStyle/>
          <a:p>
            <a:pPr marL="0" indent="0" algn="just">
              <a:buNone/>
            </a:pPr>
            <a:r>
              <a:rPr lang="en-US" sz="6200" b="1" dirty="0">
                <a:latin typeface="Arial (Body)"/>
              </a:rPr>
              <a:t>4. </a:t>
            </a:r>
            <a:r>
              <a:rPr lang="en-US" sz="6200" b="1" dirty="0" err="1">
                <a:latin typeface="Arial (Body)"/>
              </a:rPr>
              <a:t>Nếu</a:t>
            </a:r>
            <a:r>
              <a:rPr lang="en-US" sz="6200" b="1" dirty="0">
                <a:latin typeface="Arial (Body)"/>
              </a:rPr>
              <a:t> </a:t>
            </a:r>
            <a:r>
              <a:rPr lang="en-US" sz="6200" b="1" dirty="0" err="1">
                <a:latin typeface="Arial (Body)"/>
              </a:rPr>
              <a:t>ngày</a:t>
            </a:r>
            <a:r>
              <a:rPr lang="en-US" sz="6200" b="1" dirty="0">
                <a:latin typeface="Arial (Body)"/>
              </a:rPr>
              <a:t> </a:t>
            </a:r>
            <a:r>
              <a:rPr lang="en-US" sz="6200" b="1" dirty="0" err="1">
                <a:latin typeface="Arial (Body)"/>
              </a:rPr>
              <a:t>nào</a:t>
            </a:r>
            <a:r>
              <a:rPr lang="en-US" sz="6200" b="1" dirty="0">
                <a:latin typeface="Arial (Body)"/>
              </a:rPr>
              <a:t> </a:t>
            </a:r>
            <a:r>
              <a:rPr lang="en-US" sz="6200" b="1" dirty="0" err="1">
                <a:latin typeface="Arial (Body)"/>
              </a:rPr>
              <a:t>Ngài</a:t>
            </a:r>
            <a:r>
              <a:rPr lang="en-US" sz="6200" b="1" dirty="0">
                <a:latin typeface="Arial (Body)"/>
              </a:rPr>
              <a:t> </a:t>
            </a:r>
            <a:r>
              <a:rPr lang="en-US" sz="6200" b="1" dirty="0" err="1">
                <a:latin typeface="Arial (Body)"/>
              </a:rPr>
              <a:t>lãng</a:t>
            </a:r>
            <a:r>
              <a:rPr lang="en-US" sz="6200" b="1" dirty="0">
                <a:latin typeface="Arial (Body)"/>
              </a:rPr>
              <a:t> </a:t>
            </a:r>
            <a:r>
              <a:rPr lang="en-US" sz="6200" b="1" dirty="0" err="1">
                <a:latin typeface="Arial (Body)"/>
              </a:rPr>
              <a:t>quên</a:t>
            </a:r>
            <a:r>
              <a:rPr lang="en-US" sz="6200" b="1" dirty="0">
                <a:latin typeface="Arial (Body)"/>
              </a:rPr>
              <a:t> con </a:t>
            </a:r>
            <a:r>
              <a:rPr lang="en-US" sz="6200" b="1" dirty="0" err="1">
                <a:latin typeface="Arial (Body)"/>
              </a:rPr>
              <a:t>một</a:t>
            </a:r>
            <a:r>
              <a:rPr lang="en-US" sz="6200" b="1" dirty="0">
                <a:latin typeface="Arial (Body)"/>
              </a:rPr>
              <a:t> </a:t>
            </a:r>
            <a:r>
              <a:rPr lang="en-US" sz="6200" b="1" dirty="0" err="1">
                <a:latin typeface="Arial (Body)"/>
              </a:rPr>
              <a:t>giây</a:t>
            </a:r>
            <a:r>
              <a:rPr lang="en-US" sz="6200" b="1" dirty="0">
                <a:latin typeface="Arial (Body)"/>
              </a:rPr>
              <a:t>, </a:t>
            </a:r>
            <a:r>
              <a:rPr lang="en-US" sz="6200" b="1" dirty="0" err="1">
                <a:latin typeface="Arial (Body)"/>
              </a:rPr>
              <a:t>lạy</a:t>
            </a:r>
            <a:r>
              <a:rPr lang="en-US" sz="6200" b="1" dirty="0">
                <a:latin typeface="Arial (Body)"/>
              </a:rPr>
              <a:t> </a:t>
            </a:r>
            <a:r>
              <a:rPr lang="en-US" sz="6200" b="1" dirty="0" err="1">
                <a:latin typeface="Arial (Body)"/>
              </a:rPr>
              <a:t>Chúa</a:t>
            </a:r>
            <a:r>
              <a:rPr lang="en-US" sz="6200" b="1" dirty="0">
                <a:latin typeface="Arial (Body)"/>
              </a:rPr>
              <a:t> </a:t>
            </a:r>
            <a:r>
              <a:rPr lang="en-US" sz="6200" b="1" dirty="0" err="1">
                <a:latin typeface="Arial (Body)"/>
              </a:rPr>
              <a:t>cho</a:t>
            </a:r>
            <a:r>
              <a:rPr lang="en-US" sz="6200" b="1" dirty="0">
                <a:latin typeface="Arial (Body)"/>
              </a:rPr>
              <a:t> con </a:t>
            </a:r>
            <a:r>
              <a:rPr lang="en-US" sz="6200" b="1" dirty="0" err="1">
                <a:latin typeface="Arial (Body)"/>
              </a:rPr>
              <a:t>giờ</a:t>
            </a:r>
            <a:r>
              <a:rPr lang="en-US" sz="6200" b="1" dirty="0">
                <a:latin typeface="Arial (Body)"/>
              </a:rPr>
              <a:t> </a:t>
            </a:r>
            <a:r>
              <a:rPr lang="vi-VN" sz="6200" b="1" dirty="0">
                <a:latin typeface="Arial (Body)"/>
              </a:rPr>
              <a:t> đ</a:t>
            </a:r>
            <a:r>
              <a:rPr lang="en-US" sz="6200" b="1" dirty="0" err="1">
                <a:latin typeface="Arial (Body)"/>
              </a:rPr>
              <a:t>ây</a:t>
            </a:r>
            <a:r>
              <a:rPr lang="en-US" sz="6200" b="1" dirty="0">
                <a:latin typeface="Arial (Body)"/>
              </a:rPr>
              <a:t> </a:t>
            </a:r>
            <a:r>
              <a:rPr lang="en-US" sz="6200" b="1" dirty="0" err="1">
                <a:latin typeface="Arial (Body)"/>
              </a:rPr>
              <a:t>trút</a:t>
            </a:r>
            <a:r>
              <a:rPr lang="en-US" sz="6200" b="1" dirty="0">
                <a:latin typeface="Arial (Body)"/>
              </a:rPr>
              <a:t> </a:t>
            </a:r>
            <a:r>
              <a:rPr lang="en-US" sz="6200" b="1" dirty="0" err="1">
                <a:latin typeface="Arial (Body)"/>
              </a:rPr>
              <a:t>linh</a:t>
            </a:r>
            <a:r>
              <a:rPr lang="en-US" sz="6200" b="1" dirty="0">
                <a:latin typeface="Arial (Body)"/>
              </a:rPr>
              <a:t> </a:t>
            </a:r>
            <a:r>
              <a:rPr lang="en-US" sz="6200" b="1" dirty="0" err="1">
                <a:latin typeface="Arial (Body)"/>
              </a:rPr>
              <a:t>hồn</a:t>
            </a:r>
            <a:r>
              <a:rPr lang="en-US" sz="6200" b="1" dirty="0">
                <a:latin typeface="Arial (Body)"/>
              </a:rPr>
              <a:t> </a:t>
            </a:r>
            <a:r>
              <a:rPr lang="en-US" sz="6200" b="1" dirty="0" err="1">
                <a:latin typeface="Arial (Body)"/>
              </a:rPr>
              <a:t>trong</a:t>
            </a:r>
            <a:r>
              <a:rPr lang="en-US" sz="6200" b="1" dirty="0">
                <a:latin typeface="Arial (Body)"/>
              </a:rPr>
              <a:t> </a:t>
            </a:r>
            <a:r>
              <a:rPr lang="en-US" sz="6200" b="1" dirty="0" err="1">
                <a:latin typeface="Arial (Body)"/>
              </a:rPr>
              <a:t>tay</a:t>
            </a:r>
            <a:r>
              <a:rPr lang="en-US" sz="6200" b="1" dirty="0">
                <a:latin typeface="Arial (Body)"/>
              </a:rPr>
              <a:t> </a:t>
            </a:r>
            <a:r>
              <a:rPr lang="en-US" sz="6200" b="1" dirty="0" err="1">
                <a:latin typeface="Arial (Body)"/>
              </a:rPr>
              <a:t>Chúa</a:t>
            </a:r>
            <a:r>
              <a:rPr lang="en-US" sz="6200" b="1" dirty="0">
                <a:latin typeface="Arial (Body)"/>
              </a:rPr>
              <a:t>. </a:t>
            </a:r>
            <a:r>
              <a:rPr lang="en-US" sz="6200" b="1" dirty="0" err="1">
                <a:latin typeface="Arial (Body)"/>
              </a:rPr>
              <a:t>Nếu</a:t>
            </a:r>
            <a:r>
              <a:rPr lang="en-US" sz="6200" b="1" dirty="0">
                <a:latin typeface="Arial (Body)"/>
              </a:rPr>
              <a:t> </a:t>
            </a:r>
            <a:r>
              <a:rPr lang="en-US" sz="6200" b="1" dirty="0" err="1">
                <a:latin typeface="Arial (Body)"/>
              </a:rPr>
              <a:t>ngày</a:t>
            </a:r>
            <a:r>
              <a:rPr lang="en-US" sz="6200" b="1" dirty="0">
                <a:latin typeface="Arial (Body)"/>
              </a:rPr>
              <a:t> </a:t>
            </a:r>
            <a:r>
              <a:rPr lang="en-US" sz="6200" b="1" dirty="0" err="1">
                <a:latin typeface="Arial (Body)"/>
              </a:rPr>
              <a:t>nào</a:t>
            </a:r>
            <a:r>
              <a:rPr lang="en-US" sz="6200" b="1" dirty="0">
                <a:latin typeface="Arial (Body)"/>
              </a:rPr>
              <a:t> </a:t>
            </a:r>
            <a:r>
              <a:rPr lang="en-US" sz="6200" b="1" dirty="0" err="1">
                <a:latin typeface="Arial (Body)"/>
              </a:rPr>
              <a:t>trần</a:t>
            </a:r>
            <a:r>
              <a:rPr lang="en-US" sz="6200" b="1" dirty="0">
                <a:latin typeface="Arial (Body)"/>
              </a:rPr>
              <a:t> </a:t>
            </a:r>
            <a:r>
              <a:rPr lang="en-US" sz="6200" b="1" dirty="0" err="1">
                <a:latin typeface="Arial (Body)"/>
              </a:rPr>
              <a:t>thế</a:t>
            </a:r>
            <a:r>
              <a:rPr lang="en-US" sz="6200" b="1" dirty="0">
                <a:latin typeface="Arial (Body)"/>
              </a:rPr>
              <a:t> </a:t>
            </a:r>
            <a:r>
              <a:rPr lang="en-US" sz="6200" b="1" dirty="0" err="1">
                <a:latin typeface="Arial (Body)"/>
              </a:rPr>
              <a:t>khiến</a:t>
            </a:r>
            <a:r>
              <a:rPr lang="en-US" sz="6200" b="1" dirty="0">
                <a:latin typeface="Arial (Body)"/>
              </a:rPr>
              <a:t> con </a:t>
            </a:r>
            <a:r>
              <a:rPr lang="en-US" sz="6200" b="1" dirty="0" err="1">
                <a:latin typeface="Arial (Body)"/>
              </a:rPr>
              <a:t>mải</a:t>
            </a:r>
            <a:r>
              <a:rPr lang="en-US" sz="6200" b="1" dirty="0">
                <a:latin typeface="Arial (Body)"/>
              </a:rPr>
              <a:t> </a:t>
            </a:r>
            <a:r>
              <a:rPr lang="en-US" sz="6200" b="1" dirty="0" err="1">
                <a:latin typeface="Arial (Body)"/>
              </a:rPr>
              <a:t>mê</a:t>
            </a:r>
            <a:r>
              <a:rPr lang="en-US" sz="6200" b="1" dirty="0">
                <a:latin typeface="Arial (Body)"/>
              </a:rPr>
              <a:t>, </a:t>
            </a:r>
            <a:r>
              <a:rPr lang="en-US" sz="6200" b="1" dirty="0" err="1">
                <a:latin typeface="Arial (Body)"/>
              </a:rPr>
              <a:t>Chúa</a:t>
            </a:r>
            <a:r>
              <a:rPr lang="en-US" sz="6200" b="1" dirty="0">
                <a:latin typeface="Arial (Body)"/>
              </a:rPr>
              <a:t> </a:t>
            </a:r>
            <a:r>
              <a:rPr lang="vi-VN" sz="6200" b="1" dirty="0">
                <a:latin typeface="Arial (Body)"/>
              </a:rPr>
              <a:t>ơ</a:t>
            </a:r>
            <a:r>
              <a:rPr lang="en-US" sz="6200" b="1" dirty="0" err="1">
                <a:latin typeface="Arial (Body)"/>
              </a:rPr>
              <a:t>i</a:t>
            </a:r>
            <a:r>
              <a:rPr lang="en-US" sz="6200" b="1" dirty="0">
                <a:latin typeface="Arial (Body)"/>
              </a:rPr>
              <a:t> </a:t>
            </a:r>
            <a:r>
              <a:rPr lang="en-US" sz="6200" b="1" dirty="0" err="1">
                <a:latin typeface="Arial (Body)"/>
              </a:rPr>
              <a:t>xin</a:t>
            </a:r>
            <a:r>
              <a:rPr lang="en-US" sz="6200" b="1" dirty="0">
                <a:latin typeface="Arial (Body)"/>
              </a:rPr>
              <a:t> </a:t>
            </a:r>
            <a:r>
              <a:rPr lang="en-US" sz="6200" b="1" dirty="0" err="1">
                <a:latin typeface="Arial (Body)"/>
              </a:rPr>
              <a:t>đừng</a:t>
            </a:r>
            <a:r>
              <a:rPr lang="en-US" sz="6200" b="1" dirty="0">
                <a:latin typeface="Arial (Body)"/>
              </a:rPr>
              <a:t> </a:t>
            </a:r>
            <a:r>
              <a:rPr lang="en-US" sz="6200" b="1" dirty="0" err="1">
                <a:latin typeface="Arial (Body)"/>
              </a:rPr>
              <a:t>chối</a:t>
            </a:r>
            <a:r>
              <a:rPr lang="en-US" sz="6200" b="1" dirty="0">
                <a:latin typeface="Arial (Body)"/>
              </a:rPr>
              <a:t> </a:t>
            </a:r>
            <a:r>
              <a:rPr lang="en-US" sz="6200" b="1" dirty="0" err="1">
                <a:latin typeface="Arial (Body)"/>
              </a:rPr>
              <a:t>chê</a:t>
            </a:r>
            <a:r>
              <a:rPr lang="en-US" sz="6200" b="1" dirty="0">
                <a:latin typeface="Arial (Body)"/>
              </a:rPr>
              <a:t>, </a:t>
            </a:r>
            <a:r>
              <a:rPr lang="en-US" sz="6200" b="1" dirty="0" err="1">
                <a:latin typeface="Arial (Body)"/>
              </a:rPr>
              <a:t>hãy</a:t>
            </a:r>
            <a:r>
              <a:rPr lang="en-US" sz="6200" b="1" dirty="0">
                <a:latin typeface="Arial (Body)"/>
              </a:rPr>
              <a:t> </a:t>
            </a:r>
            <a:r>
              <a:rPr lang="en-US" sz="6200" b="1" dirty="0" err="1">
                <a:latin typeface="Arial (Body)"/>
              </a:rPr>
              <a:t>th</a:t>
            </a:r>
            <a:r>
              <a:rPr lang="vi-VN" sz="6200" b="1" dirty="0">
                <a:latin typeface="Arial (Body)"/>
              </a:rPr>
              <a:t>ư</a:t>
            </a:r>
            <a:r>
              <a:rPr lang="en-US" sz="6200" b="1" dirty="0" err="1">
                <a:latin typeface="Arial (Body)"/>
              </a:rPr>
              <a:t>ơng</a:t>
            </a:r>
            <a:r>
              <a:rPr lang="en-US" sz="6200" b="1" dirty="0">
                <a:latin typeface="Arial (Body)"/>
              </a:rPr>
              <a:t> </a:t>
            </a:r>
            <a:r>
              <a:rPr lang="en-US" sz="6200" b="1" dirty="0" err="1">
                <a:latin typeface="Arial (Body)"/>
              </a:rPr>
              <a:t>dìu</a:t>
            </a:r>
            <a:r>
              <a:rPr lang="en-US" sz="6200" b="1" dirty="0">
                <a:latin typeface="Arial (Body)"/>
              </a:rPr>
              <a:t> b</a:t>
            </a:r>
            <a:r>
              <a:rPr lang="vi-VN" sz="6200" b="1" dirty="0">
                <a:latin typeface="Arial (Body)"/>
              </a:rPr>
              <a:t>ư</a:t>
            </a:r>
            <a:r>
              <a:rPr lang="en-US" sz="6200" b="1" dirty="0" err="1">
                <a:latin typeface="Arial (Body)"/>
              </a:rPr>
              <a:t>ớc</a:t>
            </a:r>
            <a:r>
              <a:rPr lang="en-US" sz="6200" b="1" dirty="0">
                <a:latin typeface="Arial (Body)"/>
              </a:rPr>
              <a:t> con </a:t>
            </a:r>
            <a:r>
              <a:rPr lang="en-US" sz="6200" b="1" dirty="0" err="1">
                <a:latin typeface="Arial (Body)"/>
              </a:rPr>
              <a:t>về</a:t>
            </a:r>
            <a:r>
              <a:rPr lang="en-US" sz="6200" b="1" dirty="0">
                <a:latin typeface="Arial (Body)"/>
              </a:rPr>
              <a:t>. </a:t>
            </a:r>
          </a:p>
        </p:txBody>
      </p:sp>
    </p:spTree>
    <p:extLst>
      <p:ext uri="{BB962C8B-B14F-4D97-AF65-F5344CB8AC3E}">
        <p14:creationId xmlns:p14="http://schemas.microsoft.com/office/powerpoint/2010/main" val="306943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AEE50-DFC3-4D29-9373-E8574C434474}"/>
              </a:ext>
            </a:extLst>
          </p:cNvPr>
          <p:cNvSpPr>
            <a:spLocks noGrp="1"/>
          </p:cNvSpPr>
          <p:nvPr>
            <p:ph idx="1"/>
          </p:nvPr>
        </p:nvSpPr>
        <p:spPr>
          <a:xfrm>
            <a:off x="302150" y="456606"/>
            <a:ext cx="11577099" cy="4351338"/>
          </a:xfrm>
        </p:spPr>
        <p:txBody>
          <a:bodyPr>
            <a:noAutofit/>
          </a:bodyPr>
          <a:lstStyle/>
          <a:p>
            <a:pPr marL="0" indent="0" algn="just">
              <a:buNone/>
            </a:pPr>
            <a:r>
              <a:rPr lang="en-US" sz="5300" b="1">
                <a:latin typeface="Arial" panose="020B0604020202020204" pitchFamily="34" charset="0"/>
                <a:cs typeface="Arial" panose="020B0604020202020204" pitchFamily="34" charset="0"/>
              </a:rPr>
              <a:t>ĐK </a:t>
            </a:r>
            <a:r>
              <a:rPr lang="vi-VN" sz="5300" b="1" dirty="0">
                <a:latin typeface="Arial" panose="020B0604020202020204" pitchFamily="34" charset="0"/>
                <a:cs typeface="Arial" panose="020B0604020202020204" pitchFamily="34" charset="0"/>
              </a:rPr>
              <a:t>: Xin dâng lên Chúa tiếng yêu ngọt ngào. Nguyện ghi nhớ thành ân ngài trao. Nguyện theo chân Chúa đi qua. Đồi Ta - Bo hay thập giá. Ôi tình yêu chúa mênh mang trần đời. Tinh yêu chúa bao la trùng khơi. thuyền hồn con mãi êm trôi, hưởng tình yêu ôi tuyệt vời!</a:t>
            </a:r>
            <a:endParaRPr lang="en-US" sz="5300" b="1"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D434ED8-5AD8-45E3-A71E-423894CF0445}"/>
              </a:ext>
            </a:extLst>
          </p:cNvPr>
          <p:cNvSpPr>
            <a:spLocks noGrp="1"/>
          </p:cNvSpPr>
          <p:nvPr>
            <p:ph type="title"/>
          </p:nvPr>
        </p:nvSpPr>
        <p:spPr>
          <a:xfrm>
            <a:off x="838200" y="48133"/>
            <a:ext cx="10515600" cy="472129"/>
          </a:xfrm>
        </p:spPr>
        <p:txBody>
          <a:bodyPr>
            <a:normAutofit/>
          </a:bodyPr>
          <a:lstStyle/>
          <a:p>
            <a:pPr algn="ctr"/>
            <a:r>
              <a:rPr lang="en-US" sz="2400" b="1">
                <a:latin typeface="Arial" panose="020B0604020202020204" pitchFamily="34" charset="0"/>
                <a:cs typeface="Arial" panose="020B0604020202020204" pitchFamily="34" charset="0"/>
              </a:rPr>
              <a:t>KHÚC CẢM TẠ </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6715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TotalTime>
  <Words>487</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(Body)</vt:lpstr>
      <vt:lpstr>Calibri</vt:lpstr>
      <vt:lpstr>Calibri Light</vt:lpstr>
      <vt:lpstr>Office Theme</vt:lpstr>
      <vt:lpstr>KHÚC CẢM TẠ </vt:lpstr>
      <vt:lpstr>KHÚC CẢM TẠ </vt:lpstr>
      <vt:lpstr>PowerPoint Presentation</vt:lpstr>
      <vt:lpstr>KHÚC CẢM TẠ </vt:lpstr>
      <vt:lpstr>PowerPoint Presentation</vt:lpstr>
      <vt:lpstr>KHÚC CẢM TẠ </vt:lpstr>
      <vt:lpstr>PowerPoint Presentation</vt:lpstr>
      <vt:lpstr>KHÚC CẢM TẠ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Chúa rửa chân con sao? </dc:title>
  <dc:creator>DO PHUONG</dc:creator>
  <cp:lastModifiedBy>ANHBAO IT</cp:lastModifiedBy>
  <cp:revision>9</cp:revision>
  <dcterms:created xsi:type="dcterms:W3CDTF">2019-04-17T14:57:26Z</dcterms:created>
  <dcterms:modified xsi:type="dcterms:W3CDTF">2024-04-08T15:07:29Z</dcterms:modified>
</cp:coreProperties>
</file>