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 id="258"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1" d="100"/>
          <a:sy n="121" d="100"/>
        </p:scale>
        <p:origin x="10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A1173-8F55-2628-1371-A9564B028E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BAF09C-55AF-D9F1-1A43-AFE8C3D577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F5541C-C576-6BAC-F066-ACB8C8CF5DD7}"/>
              </a:ext>
            </a:extLst>
          </p:cNvPr>
          <p:cNvSpPr>
            <a:spLocks noGrp="1"/>
          </p:cNvSpPr>
          <p:nvPr>
            <p:ph type="dt" sz="half" idx="10"/>
          </p:nvPr>
        </p:nvSpPr>
        <p:spPr/>
        <p:txBody>
          <a:bodyPr/>
          <a:lstStyle/>
          <a:p>
            <a:fld id="{CD52AD15-2778-459D-9D10-FB807230EE76}" type="datetimeFigureOut">
              <a:rPr lang="en-US" smtClean="0"/>
              <a:t>4/6/2024</a:t>
            </a:fld>
            <a:endParaRPr lang="en-US"/>
          </a:p>
        </p:txBody>
      </p:sp>
      <p:sp>
        <p:nvSpPr>
          <p:cNvPr id="5" name="Footer Placeholder 4">
            <a:extLst>
              <a:ext uri="{FF2B5EF4-FFF2-40B4-BE49-F238E27FC236}">
                <a16:creationId xmlns:a16="http://schemas.microsoft.com/office/drawing/2014/main" id="{4AB96371-D06A-10A8-F659-A700647AE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AA72DD-F3E5-A7B7-E39E-9D00A8D4F875}"/>
              </a:ext>
            </a:extLst>
          </p:cNvPr>
          <p:cNvSpPr>
            <a:spLocks noGrp="1"/>
          </p:cNvSpPr>
          <p:nvPr>
            <p:ph type="sldNum" sz="quarter" idx="12"/>
          </p:nvPr>
        </p:nvSpPr>
        <p:spPr/>
        <p:txBody>
          <a:bodyPr/>
          <a:lstStyle/>
          <a:p>
            <a:fld id="{615BF624-150D-4527-A376-C55817AC3539}" type="slidenum">
              <a:rPr lang="en-US" smtClean="0"/>
              <a:t>‹#›</a:t>
            </a:fld>
            <a:endParaRPr lang="en-US"/>
          </a:p>
        </p:txBody>
      </p:sp>
    </p:spTree>
    <p:extLst>
      <p:ext uri="{BB962C8B-B14F-4D97-AF65-F5344CB8AC3E}">
        <p14:creationId xmlns:p14="http://schemas.microsoft.com/office/powerpoint/2010/main" val="1543617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478C6-5EAB-C1E9-66EC-CAECAEC08B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47C666-2525-F1B2-80DA-F4F0882162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C5CA08-BB85-D00B-FFA5-4FB0653843DC}"/>
              </a:ext>
            </a:extLst>
          </p:cNvPr>
          <p:cNvSpPr>
            <a:spLocks noGrp="1"/>
          </p:cNvSpPr>
          <p:nvPr>
            <p:ph type="dt" sz="half" idx="10"/>
          </p:nvPr>
        </p:nvSpPr>
        <p:spPr/>
        <p:txBody>
          <a:bodyPr/>
          <a:lstStyle/>
          <a:p>
            <a:fld id="{CD52AD15-2778-459D-9D10-FB807230EE76}" type="datetimeFigureOut">
              <a:rPr lang="en-US" smtClean="0"/>
              <a:t>4/6/2024</a:t>
            </a:fld>
            <a:endParaRPr lang="en-US"/>
          </a:p>
        </p:txBody>
      </p:sp>
      <p:sp>
        <p:nvSpPr>
          <p:cNvPr id="5" name="Footer Placeholder 4">
            <a:extLst>
              <a:ext uri="{FF2B5EF4-FFF2-40B4-BE49-F238E27FC236}">
                <a16:creationId xmlns:a16="http://schemas.microsoft.com/office/drawing/2014/main" id="{CC9B3E55-5C80-19F3-7322-F0B274B92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C5400-0A5F-03C3-9FEE-2C9DFE0D53AA}"/>
              </a:ext>
            </a:extLst>
          </p:cNvPr>
          <p:cNvSpPr>
            <a:spLocks noGrp="1"/>
          </p:cNvSpPr>
          <p:nvPr>
            <p:ph type="sldNum" sz="quarter" idx="12"/>
          </p:nvPr>
        </p:nvSpPr>
        <p:spPr/>
        <p:txBody>
          <a:bodyPr/>
          <a:lstStyle/>
          <a:p>
            <a:fld id="{615BF624-150D-4527-A376-C55817AC3539}" type="slidenum">
              <a:rPr lang="en-US" smtClean="0"/>
              <a:t>‹#›</a:t>
            </a:fld>
            <a:endParaRPr lang="en-US"/>
          </a:p>
        </p:txBody>
      </p:sp>
    </p:spTree>
    <p:extLst>
      <p:ext uri="{BB962C8B-B14F-4D97-AF65-F5344CB8AC3E}">
        <p14:creationId xmlns:p14="http://schemas.microsoft.com/office/powerpoint/2010/main" val="405884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4806A5-A104-FCD7-6C7B-A3B1762520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20BBFD-38C2-10C4-66B8-FD86774D1E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EDB327-4024-EF2D-1B79-1E9669428EFB}"/>
              </a:ext>
            </a:extLst>
          </p:cNvPr>
          <p:cNvSpPr>
            <a:spLocks noGrp="1"/>
          </p:cNvSpPr>
          <p:nvPr>
            <p:ph type="dt" sz="half" idx="10"/>
          </p:nvPr>
        </p:nvSpPr>
        <p:spPr/>
        <p:txBody>
          <a:bodyPr/>
          <a:lstStyle/>
          <a:p>
            <a:fld id="{CD52AD15-2778-459D-9D10-FB807230EE76}" type="datetimeFigureOut">
              <a:rPr lang="en-US" smtClean="0"/>
              <a:t>4/6/2024</a:t>
            </a:fld>
            <a:endParaRPr lang="en-US"/>
          </a:p>
        </p:txBody>
      </p:sp>
      <p:sp>
        <p:nvSpPr>
          <p:cNvPr id="5" name="Footer Placeholder 4">
            <a:extLst>
              <a:ext uri="{FF2B5EF4-FFF2-40B4-BE49-F238E27FC236}">
                <a16:creationId xmlns:a16="http://schemas.microsoft.com/office/drawing/2014/main" id="{455C5958-F65E-DCF3-1C04-4E7BB490D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744A4-DE8E-84DA-2FBC-CB7121B95294}"/>
              </a:ext>
            </a:extLst>
          </p:cNvPr>
          <p:cNvSpPr>
            <a:spLocks noGrp="1"/>
          </p:cNvSpPr>
          <p:nvPr>
            <p:ph type="sldNum" sz="quarter" idx="12"/>
          </p:nvPr>
        </p:nvSpPr>
        <p:spPr/>
        <p:txBody>
          <a:bodyPr/>
          <a:lstStyle/>
          <a:p>
            <a:fld id="{615BF624-150D-4527-A376-C55817AC3539}" type="slidenum">
              <a:rPr lang="en-US" smtClean="0"/>
              <a:t>‹#›</a:t>
            </a:fld>
            <a:endParaRPr lang="en-US"/>
          </a:p>
        </p:txBody>
      </p:sp>
    </p:spTree>
    <p:extLst>
      <p:ext uri="{BB962C8B-B14F-4D97-AF65-F5344CB8AC3E}">
        <p14:creationId xmlns:p14="http://schemas.microsoft.com/office/powerpoint/2010/main" val="254305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572DD-17C5-3A01-8817-2462602899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2FF15E-B873-F28D-8BA5-2E92BF0A5B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C91834-34DD-2B81-B932-AFD3497614AF}"/>
              </a:ext>
            </a:extLst>
          </p:cNvPr>
          <p:cNvSpPr>
            <a:spLocks noGrp="1"/>
          </p:cNvSpPr>
          <p:nvPr>
            <p:ph type="dt" sz="half" idx="10"/>
          </p:nvPr>
        </p:nvSpPr>
        <p:spPr/>
        <p:txBody>
          <a:bodyPr/>
          <a:lstStyle/>
          <a:p>
            <a:fld id="{CD52AD15-2778-459D-9D10-FB807230EE76}" type="datetimeFigureOut">
              <a:rPr lang="en-US" smtClean="0"/>
              <a:t>4/6/2024</a:t>
            </a:fld>
            <a:endParaRPr lang="en-US"/>
          </a:p>
        </p:txBody>
      </p:sp>
      <p:sp>
        <p:nvSpPr>
          <p:cNvPr id="5" name="Footer Placeholder 4">
            <a:extLst>
              <a:ext uri="{FF2B5EF4-FFF2-40B4-BE49-F238E27FC236}">
                <a16:creationId xmlns:a16="http://schemas.microsoft.com/office/drawing/2014/main" id="{F8E19488-B8A6-A40F-B6BA-A4C02332D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B3A19-3D3A-66A8-6C55-718F19AAAF93}"/>
              </a:ext>
            </a:extLst>
          </p:cNvPr>
          <p:cNvSpPr>
            <a:spLocks noGrp="1"/>
          </p:cNvSpPr>
          <p:nvPr>
            <p:ph type="sldNum" sz="quarter" idx="12"/>
          </p:nvPr>
        </p:nvSpPr>
        <p:spPr/>
        <p:txBody>
          <a:bodyPr/>
          <a:lstStyle/>
          <a:p>
            <a:fld id="{615BF624-150D-4527-A376-C55817AC3539}" type="slidenum">
              <a:rPr lang="en-US" smtClean="0"/>
              <a:t>‹#›</a:t>
            </a:fld>
            <a:endParaRPr lang="en-US"/>
          </a:p>
        </p:txBody>
      </p:sp>
    </p:spTree>
    <p:extLst>
      <p:ext uri="{BB962C8B-B14F-4D97-AF65-F5344CB8AC3E}">
        <p14:creationId xmlns:p14="http://schemas.microsoft.com/office/powerpoint/2010/main" val="533752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8B437-DE89-475E-FF30-9A9933BEF2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16A90A-BCE6-1C11-6E44-D47ABCD06C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CDBA4F-819A-2F37-1DBA-F8E19330A320}"/>
              </a:ext>
            </a:extLst>
          </p:cNvPr>
          <p:cNvSpPr>
            <a:spLocks noGrp="1"/>
          </p:cNvSpPr>
          <p:nvPr>
            <p:ph type="dt" sz="half" idx="10"/>
          </p:nvPr>
        </p:nvSpPr>
        <p:spPr/>
        <p:txBody>
          <a:bodyPr/>
          <a:lstStyle/>
          <a:p>
            <a:fld id="{CD52AD15-2778-459D-9D10-FB807230EE76}" type="datetimeFigureOut">
              <a:rPr lang="en-US" smtClean="0"/>
              <a:t>4/6/2024</a:t>
            </a:fld>
            <a:endParaRPr lang="en-US"/>
          </a:p>
        </p:txBody>
      </p:sp>
      <p:sp>
        <p:nvSpPr>
          <p:cNvPr id="5" name="Footer Placeholder 4">
            <a:extLst>
              <a:ext uri="{FF2B5EF4-FFF2-40B4-BE49-F238E27FC236}">
                <a16:creationId xmlns:a16="http://schemas.microsoft.com/office/drawing/2014/main" id="{B3C2BBCC-EACE-1F61-81A0-4DBF0387F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A428EF-7FCA-61E9-4A9D-E8ADC3C9E7FE}"/>
              </a:ext>
            </a:extLst>
          </p:cNvPr>
          <p:cNvSpPr>
            <a:spLocks noGrp="1"/>
          </p:cNvSpPr>
          <p:nvPr>
            <p:ph type="sldNum" sz="quarter" idx="12"/>
          </p:nvPr>
        </p:nvSpPr>
        <p:spPr/>
        <p:txBody>
          <a:bodyPr/>
          <a:lstStyle/>
          <a:p>
            <a:fld id="{615BF624-150D-4527-A376-C55817AC3539}" type="slidenum">
              <a:rPr lang="en-US" smtClean="0"/>
              <a:t>‹#›</a:t>
            </a:fld>
            <a:endParaRPr lang="en-US"/>
          </a:p>
        </p:txBody>
      </p:sp>
    </p:spTree>
    <p:extLst>
      <p:ext uri="{BB962C8B-B14F-4D97-AF65-F5344CB8AC3E}">
        <p14:creationId xmlns:p14="http://schemas.microsoft.com/office/powerpoint/2010/main" val="154322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60FF-3977-30B2-9BB0-FFB94C99AB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44FE21-74F8-84C7-CFB1-B278A0A5D1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55C155-77E4-56CB-C489-B4FAA72958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F9E22F-E967-F85A-6877-D1041BC337B4}"/>
              </a:ext>
            </a:extLst>
          </p:cNvPr>
          <p:cNvSpPr>
            <a:spLocks noGrp="1"/>
          </p:cNvSpPr>
          <p:nvPr>
            <p:ph type="dt" sz="half" idx="10"/>
          </p:nvPr>
        </p:nvSpPr>
        <p:spPr/>
        <p:txBody>
          <a:bodyPr/>
          <a:lstStyle/>
          <a:p>
            <a:fld id="{CD52AD15-2778-459D-9D10-FB807230EE76}" type="datetimeFigureOut">
              <a:rPr lang="en-US" smtClean="0"/>
              <a:t>4/6/2024</a:t>
            </a:fld>
            <a:endParaRPr lang="en-US"/>
          </a:p>
        </p:txBody>
      </p:sp>
      <p:sp>
        <p:nvSpPr>
          <p:cNvPr id="6" name="Footer Placeholder 5">
            <a:extLst>
              <a:ext uri="{FF2B5EF4-FFF2-40B4-BE49-F238E27FC236}">
                <a16:creationId xmlns:a16="http://schemas.microsoft.com/office/drawing/2014/main" id="{AC750317-7279-235E-F9D8-32877C3261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7ACBF7-2701-C9C6-F0AE-DF97F6A1E701}"/>
              </a:ext>
            </a:extLst>
          </p:cNvPr>
          <p:cNvSpPr>
            <a:spLocks noGrp="1"/>
          </p:cNvSpPr>
          <p:nvPr>
            <p:ph type="sldNum" sz="quarter" idx="12"/>
          </p:nvPr>
        </p:nvSpPr>
        <p:spPr/>
        <p:txBody>
          <a:bodyPr/>
          <a:lstStyle/>
          <a:p>
            <a:fld id="{615BF624-150D-4527-A376-C55817AC3539}" type="slidenum">
              <a:rPr lang="en-US" smtClean="0"/>
              <a:t>‹#›</a:t>
            </a:fld>
            <a:endParaRPr lang="en-US"/>
          </a:p>
        </p:txBody>
      </p:sp>
    </p:spTree>
    <p:extLst>
      <p:ext uri="{BB962C8B-B14F-4D97-AF65-F5344CB8AC3E}">
        <p14:creationId xmlns:p14="http://schemas.microsoft.com/office/powerpoint/2010/main" val="832135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F566F-EAF3-E0E7-773E-7639E4653F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A88622-A290-68E9-849B-AE308048F2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FF44F3-0B6A-1BF3-55A5-5A44074ECC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D54045-F88E-4E63-A603-002417EACC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6BB454-265B-974D-2A4D-A04DC69060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54782D-3122-66B2-B267-CFE59903F196}"/>
              </a:ext>
            </a:extLst>
          </p:cNvPr>
          <p:cNvSpPr>
            <a:spLocks noGrp="1"/>
          </p:cNvSpPr>
          <p:nvPr>
            <p:ph type="dt" sz="half" idx="10"/>
          </p:nvPr>
        </p:nvSpPr>
        <p:spPr/>
        <p:txBody>
          <a:bodyPr/>
          <a:lstStyle/>
          <a:p>
            <a:fld id="{CD52AD15-2778-459D-9D10-FB807230EE76}" type="datetimeFigureOut">
              <a:rPr lang="en-US" smtClean="0"/>
              <a:t>4/6/2024</a:t>
            </a:fld>
            <a:endParaRPr lang="en-US"/>
          </a:p>
        </p:txBody>
      </p:sp>
      <p:sp>
        <p:nvSpPr>
          <p:cNvPr id="8" name="Footer Placeholder 7">
            <a:extLst>
              <a:ext uri="{FF2B5EF4-FFF2-40B4-BE49-F238E27FC236}">
                <a16:creationId xmlns:a16="http://schemas.microsoft.com/office/drawing/2014/main" id="{C751851C-70CD-6CA4-627F-F2EF73DD9D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DBAA3C-A263-0642-31BC-380F83A2CFD1}"/>
              </a:ext>
            </a:extLst>
          </p:cNvPr>
          <p:cNvSpPr>
            <a:spLocks noGrp="1"/>
          </p:cNvSpPr>
          <p:nvPr>
            <p:ph type="sldNum" sz="quarter" idx="12"/>
          </p:nvPr>
        </p:nvSpPr>
        <p:spPr/>
        <p:txBody>
          <a:bodyPr/>
          <a:lstStyle/>
          <a:p>
            <a:fld id="{615BF624-150D-4527-A376-C55817AC3539}" type="slidenum">
              <a:rPr lang="en-US" smtClean="0"/>
              <a:t>‹#›</a:t>
            </a:fld>
            <a:endParaRPr lang="en-US"/>
          </a:p>
        </p:txBody>
      </p:sp>
    </p:spTree>
    <p:extLst>
      <p:ext uri="{BB962C8B-B14F-4D97-AF65-F5344CB8AC3E}">
        <p14:creationId xmlns:p14="http://schemas.microsoft.com/office/powerpoint/2010/main" val="317979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692F3-5515-1FC6-31D1-F6152D6743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68D58C-77F3-BD3F-C453-2CBD3B3222AC}"/>
              </a:ext>
            </a:extLst>
          </p:cNvPr>
          <p:cNvSpPr>
            <a:spLocks noGrp="1"/>
          </p:cNvSpPr>
          <p:nvPr>
            <p:ph type="dt" sz="half" idx="10"/>
          </p:nvPr>
        </p:nvSpPr>
        <p:spPr/>
        <p:txBody>
          <a:bodyPr/>
          <a:lstStyle/>
          <a:p>
            <a:fld id="{CD52AD15-2778-459D-9D10-FB807230EE76}" type="datetimeFigureOut">
              <a:rPr lang="en-US" smtClean="0"/>
              <a:t>4/6/2024</a:t>
            </a:fld>
            <a:endParaRPr lang="en-US"/>
          </a:p>
        </p:txBody>
      </p:sp>
      <p:sp>
        <p:nvSpPr>
          <p:cNvPr id="4" name="Footer Placeholder 3">
            <a:extLst>
              <a:ext uri="{FF2B5EF4-FFF2-40B4-BE49-F238E27FC236}">
                <a16:creationId xmlns:a16="http://schemas.microsoft.com/office/drawing/2014/main" id="{2F130220-81A8-0465-147C-A11E5F7D0E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BB0021-A5F1-08C8-7362-C3EDEE1162E1}"/>
              </a:ext>
            </a:extLst>
          </p:cNvPr>
          <p:cNvSpPr>
            <a:spLocks noGrp="1"/>
          </p:cNvSpPr>
          <p:nvPr>
            <p:ph type="sldNum" sz="quarter" idx="12"/>
          </p:nvPr>
        </p:nvSpPr>
        <p:spPr/>
        <p:txBody>
          <a:bodyPr/>
          <a:lstStyle/>
          <a:p>
            <a:fld id="{615BF624-150D-4527-A376-C55817AC3539}" type="slidenum">
              <a:rPr lang="en-US" smtClean="0"/>
              <a:t>‹#›</a:t>
            </a:fld>
            <a:endParaRPr lang="en-US"/>
          </a:p>
        </p:txBody>
      </p:sp>
    </p:spTree>
    <p:extLst>
      <p:ext uri="{BB962C8B-B14F-4D97-AF65-F5344CB8AC3E}">
        <p14:creationId xmlns:p14="http://schemas.microsoft.com/office/powerpoint/2010/main" val="2833536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4F9A9C-3185-E49E-2EDE-2F95326C85CF}"/>
              </a:ext>
            </a:extLst>
          </p:cNvPr>
          <p:cNvSpPr>
            <a:spLocks noGrp="1"/>
          </p:cNvSpPr>
          <p:nvPr>
            <p:ph type="dt" sz="half" idx="10"/>
          </p:nvPr>
        </p:nvSpPr>
        <p:spPr/>
        <p:txBody>
          <a:bodyPr/>
          <a:lstStyle/>
          <a:p>
            <a:fld id="{CD52AD15-2778-459D-9D10-FB807230EE76}" type="datetimeFigureOut">
              <a:rPr lang="en-US" smtClean="0"/>
              <a:t>4/6/2024</a:t>
            </a:fld>
            <a:endParaRPr lang="en-US"/>
          </a:p>
        </p:txBody>
      </p:sp>
      <p:sp>
        <p:nvSpPr>
          <p:cNvPr id="3" name="Footer Placeholder 2">
            <a:extLst>
              <a:ext uri="{FF2B5EF4-FFF2-40B4-BE49-F238E27FC236}">
                <a16:creationId xmlns:a16="http://schemas.microsoft.com/office/drawing/2014/main" id="{ED41695C-C9C2-03DD-2279-1082A7A2E8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3F0C71-7B95-39AC-ED7C-A9F74D205DB0}"/>
              </a:ext>
            </a:extLst>
          </p:cNvPr>
          <p:cNvSpPr>
            <a:spLocks noGrp="1"/>
          </p:cNvSpPr>
          <p:nvPr>
            <p:ph type="sldNum" sz="quarter" idx="12"/>
          </p:nvPr>
        </p:nvSpPr>
        <p:spPr/>
        <p:txBody>
          <a:bodyPr/>
          <a:lstStyle/>
          <a:p>
            <a:fld id="{615BF624-150D-4527-A376-C55817AC3539}" type="slidenum">
              <a:rPr lang="en-US" smtClean="0"/>
              <a:t>‹#›</a:t>
            </a:fld>
            <a:endParaRPr lang="en-US"/>
          </a:p>
        </p:txBody>
      </p:sp>
    </p:spTree>
    <p:extLst>
      <p:ext uri="{BB962C8B-B14F-4D97-AF65-F5344CB8AC3E}">
        <p14:creationId xmlns:p14="http://schemas.microsoft.com/office/powerpoint/2010/main" val="3408811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545E8-2788-7A00-7F55-212A12F7C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B540AE-FAF6-4B7B-5756-9DD5FFA768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BEC557-C777-A1B2-8861-8FDA7AC00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52190F-2289-36DD-A590-5919B5EA455F}"/>
              </a:ext>
            </a:extLst>
          </p:cNvPr>
          <p:cNvSpPr>
            <a:spLocks noGrp="1"/>
          </p:cNvSpPr>
          <p:nvPr>
            <p:ph type="dt" sz="half" idx="10"/>
          </p:nvPr>
        </p:nvSpPr>
        <p:spPr/>
        <p:txBody>
          <a:bodyPr/>
          <a:lstStyle/>
          <a:p>
            <a:fld id="{CD52AD15-2778-459D-9D10-FB807230EE76}" type="datetimeFigureOut">
              <a:rPr lang="en-US" smtClean="0"/>
              <a:t>4/6/2024</a:t>
            </a:fld>
            <a:endParaRPr lang="en-US"/>
          </a:p>
        </p:txBody>
      </p:sp>
      <p:sp>
        <p:nvSpPr>
          <p:cNvPr id="6" name="Footer Placeholder 5">
            <a:extLst>
              <a:ext uri="{FF2B5EF4-FFF2-40B4-BE49-F238E27FC236}">
                <a16:creationId xmlns:a16="http://schemas.microsoft.com/office/drawing/2014/main" id="{08C7011B-F207-18C8-C30A-ACF3C03C65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DB7F39-1E13-8941-87C7-5B31675AC7DF}"/>
              </a:ext>
            </a:extLst>
          </p:cNvPr>
          <p:cNvSpPr>
            <a:spLocks noGrp="1"/>
          </p:cNvSpPr>
          <p:nvPr>
            <p:ph type="sldNum" sz="quarter" idx="12"/>
          </p:nvPr>
        </p:nvSpPr>
        <p:spPr/>
        <p:txBody>
          <a:bodyPr/>
          <a:lstStyle/>
          <a:p>
            <a:fld id="{615BF624-150D-4527-A376-C55817AC3539}" type="slidenum">
              <a:rPr lang="en-US" smtClean="0"/>
              <a:t>‹#›</a:t>
            </a:fld>
            <a:endParaRPr lang="en-US"/>
          </a:p>
        </p:txBody>
      </p:sp>
    </p:spTree>
    <p:extLst>
      <p:ext uri="{BB962C8B-B14F-4D97-AF65-F5344CB8AC3E}">
        <p14:creationId xmlns:p14="http://schemas.microsoft.com/office/powerpoint/2010/main" val="1182773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38A5-5F9D-5271-A6A9-D164024F44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D0E0D9-FEED-DE2F-5EC9-32C620B088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5AD50C-FBB0-F6C6-72A6-ED9070555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D1AD26-DCBB-9335-088F-C89A396FF3FB}"/>
              </a:ext>
            </a:extLst>
          </p:cNvPr>
          <p:cNvSpPr>
            <a:spLocks noGrp="1"/>
          </p:cNvSpPr>
          <p:nvPr>
            <p:ph type="dt" sz="half" idx="10"/>
          </p:nvPr>
        </p:nvSpPr>
        <p:spPr/>
        <p:txBody>
          <a:bodyPr/>
          <a:lstStyle/>
          <a:p>
            <a:fld id="{CD52AD15-2778-459D-9D10-FB807230EE76}" type="datetimeFigureOut">
              <a:rPr lang="en-US" smtClean="0"/>
              <a:t>4/6/2024</a:t>
            </a:fld>
            <a:endParaRPr lang="en-US"/>
          </a:p>
        </p:txBody>
      </p:sp>
      <p:sp>
        <p:nvSpPr>
          <p:cNvPr id="6" name="Footer Placeholder 5">
            <a:extLst>
              <a:ext uri="{FF2B5EF4-FFF2-40B4-BE49-F238E27FC236}">
                <a16:creationId xmlns:a16="http://schemas.microsoft.com/office/drawing/2014/main" id="{0C3872DB-AB54-31EA-67D2-300C45788F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EBEE09-9365-A482-2045-B96FF4C1BCCF}"/>
              </a:ext>
            </a:extLst>
          </p:cNvPr>
          <p:cNvSpPr>
            <a:spLocks noGrp="1"/>
          </p:cNvSpPr>
          <p:nvPr>
            <p:ph type="sldNum" sz="quarter" idx="12"/>
          </p:nvPr>
        </p:nvSpPr>
        <p:spPr/>
        <p:txBody>
          <a:bodyPr/>
          <a:lstStyle/>
          <a:p>
            <a:fld id="{615BF624-150D-4527-A376-C55817AC3539}" type="slidenum">
              <a:rPr lang="en-US" smtClean="0"/>
              <a:t>‹#›</a:t>
            </a:fld>
            <a:endParaRPr lang="en-US"/>
          </a:p>
        </p:txBody>
      </p:sp>
    </p:spTree>
    <p:extLst>
      <p:ext uri="{BB962C8B-B14F-4D97-AF65-F5344CB8AC3E}">
        <p14:creationId xmlns:p14="http://schemas.microsoft.com/office/powerpoint/2010/main" val="1832902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761D60-FD02-A54D-3C25-B90CC4F75A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517864-291F-1BEA-A9ED-34A600AE39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49CB3-A713-0591-0BAC-1C620F0B18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52AD15-2778-459D-9D10-FB807230EE76}" type="datetimeFigureOut">
              <a:rPr lang="en-US" smtClean="0"/>
              <a:t>4/6/2024</a:t>
            </a:fld>
            <a:endParaRPr lang="en-US"/>
          </a:p>
        </p:txBody>
      </p:sp>
      <p:sp>
        <p:nvSpPr>
          <p:cNvPr id="5" name="Footer Placeholder 4">
            <a:extLst>
              <a:ext uri="{FF2B5EF4-FFF2-40B4-BE49-F238E27FC236}">
                <a16:creationId xmlns:a16="http://schemas.microsoft.com/office/drawing/2014/main" id="{77F74FEC-90B1-2B96-BA2C-8FD49A38A0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997CD6-E666-152F-4699-9B22974097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5BF624-150D-4527-A376-C55817AC3539}" type="slidenum">
              <a:rPr lang="en-US" smtClean="0"/>
              <a:t>‹#›</a:t>
            </a:fld>
            <a:endParaRPr lang="en-US"/>
          </a:p>
        </p:txBody>
      </p:sp>
    </p:spTree>
    <p:extLst>
      <p:ext uri="{BB962C8B-B14F-4D97-AF65-F5344CB8AC3E}">
        <p14:creationId xmlns:p14="http://schemas.microsoft.com/office/powerpoint/2010/main" val="19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08C96-6A7C-5DE9-8C88-AE23A4058C1F}"/>
              </a:ext>
            </a:extLst>
          </p:cNvPr>
          <p:cNvSpPr>
            <a:spLocks noGrp="1"/>
          </p:cNvSpPr>
          <p:nvPr>
            <p:ph idx="1"/>
          </p:nvPr>
        </p:nvSpPr>
        <p:spPr>
          <a:xfrm>
            <a:off x="362607" y="394138"/>
            <a:ext cx="11493062" cy="4551555"/>
          </a:xfrm>
        </p:spPr>
        <p:txBody>
          <a:bodyPr>
            <a:noAutofit/>
          </a:bodyPr>
          <a:lstStyle/>
          <a:p>
            <a:pPr algn="just">
              <a:buFont typeface="+mj-lt"/>
              <a:buAutoNum type="arabicPeriod"/>
            </a:pPr>
            <a:r>
              <a:rPr lang="en-US" sz="5400" b="1" i="0">
                <a:effectLst/>
                <a:latin typeface="Arial" panose="020B0604020202020204" pitchFamily="34" charset="0"/>
                <a:cs typeface="Arial" panose="020B0604020202020204" pitchFamily="34" charset="0"/>
              </a:rPr>
              <a:t> </a:t>
            </a:r>
            <a:r>
              <a:rPr lang="vi-VN" sz="5400" b="1" i="0">
                <a:effectLst/>
                <a:latin typeface="Arial" panose="020B0604020202020204" pitchFamily="34" charset="0"/>
                <a:cs typeface="Arial" panose="020B0604020202020204" pitchFamily="34" charset="0"/>
              </a:rPr>
              <a:t>Kìa </a:t>
            </a:r>
            <a:r>
              <a:rPr lang="vi-VN" sz="5400" b="1" i="0" dirty="0">
                <a:effectLst/>
                <a:latin typeface="Arial" panose="020B0604020202020204" pitchFamily="34" charset="0"/>
                <a:cs typeface="Arial" panose="020B0604020202020204" pitchFamily="34" charset="0"/>
              </a:rPr>
              <a:t>trông huy hoàng vì sao, chiếu soi gần xa khắp miền, nào hỡi mục đồng dậy mau, chớ lo chi hãy bằng yên. Này nghe ta báo tin vui mừng: Vừa đây trong chốn hang lừa, đã sinh ra chính Vua muôn trùng, mau đến Belem kính thờ. </a:t>
            </a:r>
            <a:endParaRPr lang="en-US" sz="5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701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89276-4A2A-D99F-7590-20C80E5AF7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9E557C-47DE-47F6-D926-C88E9B984CBD}"/>
              </a:ext>
            </a:extLst>
          </p:cNvPr>
          <p:cNvSpPr>
            <a:spLocks noGrp="1"/>
          </p:cNvSpPr>
          <p:nvPr>
            <p:ph idx="1"/>
          </p:nvPr>
        </p:nvSpPr>
        <p:spPr>
          <a:xfrm>
            <a:off x="838200" y="519129"/>
            <a:ext cx="10515600" cy="4351338"/>
          </a:xfrm>
        </p:spPr>
        <p:txBody>
          <a:bodyPr>
            <a:noAutofit/>
          </a:bodyPr>
          <a:lstStyle/>
          <a:p>
            <a:pPr marL="0" indent="0" algn="just">
              <a:buNone/>
            </a:pPr>
            <a:r>
              <a:rPr lang="vi-VN" sz="5400" b="1" i="0" dirty="0">
                <a:effectLst/>
              </a:rPr>
              <a:t>Belem kìa, sương tuyết ta ngại chi! Mau lên nào, mau bước ta cùng đi, cùng đi xem rõ Vua nhân trần. Người sinh trong cảnh cơ hàn. Nào anh em hãy nghe thiên thần, đi viếng Chúa ta xuống trần.</a:t>
            </a:r>
          </a:p>
          <a:p>
            <a:pPr marL="0" indent="0" algn="just">
              <a:buNone/>
            </a:pPr>
            <a:endParaRPr lang="en-US" sz="5400" b="1" dirty="0"/>
          </a:p>
        </p:txBody>
      </p:sp>
    </p:spTree>
    <p:extLst>
      <p:ext uri="{BB962C8B-B14F-4D97-AF65-F5344CB8AC3E}">
        <p14:creationId xmlns:p14="http://schemas.microsoft.com/office/powerpoint/2010/main" val="3832454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4F4D3-BE97-D26C-154B-7724270B3A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6D9537-38E2-A0B8-D6B9-5F763AFFCCEA}"/>
              </a:ext>
            </a:extLst>
          </p:cNvPr>
          <p:cNvSpPr>
            <a:spLocks noGrp="1"/>
          </p:cNvSpPr>
          <p:nvPr>
            <p:ph idx="1"/>
          </p:nvPr>
        </p:nvSpPr>
        <p:spPr>
          <a:xfrm>
            <a:off x="838200" y="682759"/>
            <a:ext cx="10515600" cy="4351338"/>
          </a:xfrm>
        </p:spPr>
        <p:txBody>
          <a:bodyPr>
            <a:noAutofit/>
          </a:bodyPr>
          <a:lstStyle/>
          <a:p>
            <a:pPr marL="0" indent="0" algn="just">
              <a:buNone/>
            </a:pPr>
            <a:r>
              <a:rPr lang="vi-VN" sz="4800" b="1" i="0" dirty="0">
                <a:effectLst/>
              </a:rPr>
              <a:t>Giữa muôn ngàn hào quang, với muôn ngàn hương ngát lừng. Bao thiên thần hòa vang, cất bao lời cung chúc mừng: Sáng danh Thiên Chúa trên trời, bằng yên cho khắp nhân loại. Sáng danh Thiên Chúa trên trời, bằng yên cho khắp nhân loại.</a:t>
            </a:r>
            <a:endParaRPr lang="en-US" sz="4800" b="1" dirty="0"/>
          </a:p>
        </p:txBody>
      </p:sp>
    </p:spTree>
    <p:extLst>
      <p:ext uri="{BB962C8B-B14F-4D97-AF65-F5344CB8AC3E}">
        <p14:creationId xmlns:p14="http://schemas.microsoft.com/office/powerpoint/2010/main" val="216737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F5416-FEA9-D2C8-2D18-CE9194850E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4FC8E2-FA90-68B0-18BA-85030325A84C}"/>
              </a:ext>
            </a:extLst>
          </p:cNvPr>
          <p:cNvSpPr>
            <a:spLocks noGrp="1"/>
          </p:cNvSpPr>
          <p:nvPr>
            <p:ph idx="1"/>
          </p:nvPr>
        </p:nvSpPr>
        <p:spPr>
          <a:xfrm>
            <a:off x="838200" y="634633"/>
            <a:ext cx="10515600" cy="4351338"/>
          </a:xfrm>
        </p:spPr>
        <p:txBody>
          <a:bodyPr>
            <a:noAutofit/>
          </a:bodyPr>
          <a:lstStyle/>
          <a:p>
            <a:pPr marL="0" indent="0" algn="just">
              <a:buNone/>
            </a:pPr>
            <a:r>
              <a:rPr lang="vi-VN" sz="4800" b="1" i="0" dirty="0">
                <a:solidFill>
                  <a:srgbClr val="212529"/>
                </a:solidFill>
                <a:effectLst/>
              </a:rPr>
              <a:t>Nào hỡi muôn loài hòa vang, tiếng ca nhịp theo tiếng đàn, mừng Chúa bỏ trời cao sang, Giáng sinh chuộc lấy phàm nhân. Phàm nhân tội lỗi hãy suy cùng: Lòng Cha bao xiết khoan hồng. Vào đây ca hát lên vang lừng, mong cám ơn cho hết lòng. </a:t>
            </a:r>
            <a:endParaRPr lang="en-US" sz="4800" b="1" i="0" dirty="0">
              <a:solidFill>
                <a:srgbClr val="212529"/>
              </a:solidFill>
              <a:effectLst/>
            </a:endParaRPr>
          </a:p>
          <a:p>
            <a:pPr marL="0" indent="0" algn="just">
              <a:buNone/>
            </a:pPr>
            <a:endParaRPr lang="en-US" sz="4800" b="1" i="0" dirty="0">
              <a:solidFill>
                <a:srgbClr val="212529"/>
              </a:solidFill>
              <a:effectLst/>
            </a:endParaRPr>
          </a:p>
          <a:p>
            <a:pPr marL="0" indent="0" algn="just">
              <a:buNone/>
            </a:pPr>
            <a:endParaRPr lang="en-US" sz="4800" b="1" dirty="0"/>
          </a:p>
        </p:txBody>
      </p:sp>
    </p:spTree>
    <p:extLst>
      <p:ext uri="{BB962C8B-B14F-4D97-AF65-F5344CB8AC3E}">
        <p14:creationId xmlns:p14="http://schemas.microsoft.com/office/powerpoint/2010/main" val="2450119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61336-F72F-1D44-E565-470B269673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9FE23C-8BD9-4743-249B-6C36D7C34306}"/>
              </a:ext>
            </a:extLst>
          </p:cNvPr>
          <p:cNvSpPr>
            <a:spLocks noGrp="1"/>
          </p:cNvSpPr>
          <p:nvPr>
            <p:ph idx="1"/>
          </p:nvPr>
        </p:nvSpPr>
        <p:spPr>
          <a:xfrm>
            <a:off x="838200" y="692384"/>
            <a:ext cx="10515600" cy="4351338"/>
          </a:xfrm>
        </p:spPr>
        <p:txBody>
          <a:bodyPr>
            <a:noAutofit/>
          </a:bodyPr>
          <a:lstStyle/>
          <a:p>
            <a:pPr marL="0" indent="0" algn="just">
              <a:buNone/>
            </a:pPr>
            <a:r>
              <a:rPr lang="vi-VN" sz="5400" b="1" i="0" dirty="0">
                <a:effectLst/>
              </a:rPr>
              <a:t>Dân mục đồng con kính tin thờ Cha. Thay nhân loại con cất vang lời ca. Nửa đêm thanh vắng cung ca đàn, làm cho bao xiết ngậm ngùi. Ngày nay Cha đoái thương lâm trần, xin hãy thứ tha nhân loại.</a:t>
            </a:r>
          </a:p>
          <a:p>
            <a:pPr marL="0" indent="0" algn="just">
              <a:buNone/>
            </a:pPr>
            <a:endParaRPr lang="en-US" sz="5400" b="1" dirty="0"/>
          </a:p>
        </p:txBody>
      </p:sp>
    </p:spTree>
    <p:extLst>
      <p:ext uri="{BB962C8B-B14F-4D97-AF65-F5344CB8AC3E}">
        <p14:creationId xmlns:p14="http://schemas.microsoft.com/office/powerpoint/2010/main" val="2514369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267</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Le</dc:creator>
  <cp:lastModifiedBy>ANHBAO IT</cp:lastModifiedBy>
  <cp:revision>2</cp:revision>
  <dcterms:created xsi:type="dcterms:W3CDTF">2023-01-07T15:08:17Z</dcterms:created>
  <dcterms:modified xsi:type="dcterms:W3CDTF">2024-04-06T16:47:01Z</dcterms:modified>
</cp:coreProperties>
</file>