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2" r:id="rId4"/>
    <p:sldId id="259" r:id="rId5"/>
    <p:sldId id="263" r:id="rId6"/>
    <p:sldId id="260" r:id="rId7"/>
    <p:sldId id="264" r:id="rId8"/>
    <p:sldId id="261" r:id="rId9"/>
    <p:sldId id="265" r:id="rId10"/>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08/04/2024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4122-DD89-46BA-9E22-C1597CF931CF}"/>
              </a:ext>
            </a:extLst>
          </p:cNvPr>
          <p:cNvSpPr>
            <a:spLocks noGrp="1"/>
          </p:cNvSpPr>
          <p:nvPr>
            <p:ph type="title"/>
          </p:nvPr>
        </p:nvSpPr>
        <p:spPr>
          <a:xfrm>
            <a:off x="1499315" y="142081"/>
            <a:ext cx="16200596" cy="306392"/>
          </a:xfrm>
        </p:spPr>
        <p:txBody>
          <a:bodyPr/>
          <a:lstStyle/>
          <a:p>
            <a:r>
              <a:rPr lang="en-US" sz="2600" b="1"/>
              <a:t>KIẾP </a:t>
            </a:r>
            <a:r>
              <a:rPr lang="en-US" sz="2600" b="1" dirty="0"/>
              <a:t>NG</a:t>
            </a:r>
            <a:r>
              <a:rPr lang="vi-VN" sz="2600" b="1" dirty="0"/>
              <a:t>Ư</a:t>
            </a:r>
            <a:r>
              <a:rPr lang="en-US" sz="2600" b="1" dirty="0"/>
              <a:t>ỜI</a:t>
            </a:r>
          </a:p>
        </p:txBody>
      </p:sp>
      <p:sp>
        <p:nvSpPr>
          <p:cNvPr id="3" name="Content Placeholder 2">
            <a:extLst>
              <a:ext uri="{FF2B5EF4-FFF2-40B4-BE49-F238E27FC236}">
                <a16:creationId xmlns:a16="http://schemas.microsoft.com/office/drawing/2014/main" id="{25603566-1776-4B44-BB67-E8770C7EA450}"/>
              </a:ext>
            </a:extLst>
          </p:cNvPr>
          <p:cNvSpPr>
            <a:spLocks noGrp="1"/>
          </p:cNvSpPr>
          <p:nvPr>
            <p:ph idx="1"/>
          </p:nvPr>
        </p:nvSpPr>
        <p:spPr>
          <a:xfrm>
            <a:off x="684212" y="370681"/>
            <a:ext cx="17830800" cy="7126920"/>
          </a:xfrm>
        </p:spPr>
        <p:txBody>
          <a:bodyPr/>
          <a:lstStyle/>
          <a:p>
            <a:pPr marL="0" indent="0" algn="just">
              <a:buNone/>
            </a:pPr>
            <a:r>
              <a:rPr lang="vi-VN" sz="13800" b="1" dirty="0"/>
              <a:t>ĐK. Người ơi! Xin nhớ cho con người mình là tro bụi. Rồi mai ta sẽ phải quay về với tro bụi thôi.</a:t>
            </a:r>
            <a:endParaRPr lang="en-US" sz="11500" b="1" dirty="0"/>
          </a:p>
        </p:txBody>
      </p:sp>
    </p:spTree>
    <p:extLst>
      <p:ext uri="{BB962C8B-B14F-4D97-AF65-F5344CB8AC3E}">
        <p14:creationId xmlns:p14="http://schemas.microsoft.com/office/powerpoint/2010/main" val="4197369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5D918-396C-4DDE-8F83-B8495735FEF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B29654-E933-4D71-95C5-0CDE614E0C2B}"/>
              </a:ext>
            </a:extLst>
          </p:cNvPr>
          <p:cNvSpPr>
            <a:spLocks noGrp="1"/>
          </p:cNvSpPr>
          <p:nvPr>
            <p:ph idx="1"/>
          </p:nvPr>
        </p:nvSpPr>
        <p:spPr>
          <a:xfrm>
            <a:off x="608012" y="-50639"/>
            <a:ext cx="17983200" cy="7126920"/>
          </a:xfrm>
        </p:spPr>
        <p:txBody>
          <a:bodyPr/>
          <a:lstStyle/>
          <a:p>
            <a:pPr marL="0" indent="0" algn="just">
              <a:buNone/>
            </a:pPr>
            <a:r>
              <a:rPr lang="vi-VN" sz="8800" dirty="0"/>
              <a:t> </a:t>
            </a:r>
            <a:r>
              <a:rPr lang="vi-VN" sz="8800" b="1" dirty="0"/>
              <a:t>1. Ngày xưa Chúa đã tuyên ngôn con người sẽ phải chết đi. Thời gian thấm thoát trôi nhanh đất trời rồi cũng qua đi. Giờ nào nhắm mắt xuôi tay ai nào đoán biết tính suy. Nguyện xin Chúa hãy khoan dung ngàn lỗi kiếp người nặng vương.</a:t>
            </a:r>
            <a:endParaRPr lang="en-US" sz="8800" b="1" dirty="0"/>
          </a:p>
        </p:txBody>
      </p:sp>
    </p:spTree>
    <p:extLst>
      <p:ext uri="{BB962C8B-B14F-4D97-AF65-F5344CB8AC3E}">
        <p14:creationId xmlns:p14="http://schemas.microsoft.com/office/powerpoint/2010/main" val="1918605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4122-DD89-46BA-9E22-C1597CF931CF}"/>
              </a:ext>
            </a:extLst>
          </p:cNvPr>
          <p:cNvSpPr>
            <a:spLocks noGrp="1"/>
          </p:cNvSpPr>
          <p:nvPr>
            <p:ph type="title"/>
          </p:nvPr>
        </p:nvSpPr>
        <p:spPr>
          <a:xfrm>
            <a:off x="1499315" y="142081"/>
            <a:ext cx="16200596" cy="306392"/>
          </a:xfrm>
        </p:spPr>
        <p:txBody>
          <a:bodyPr/>
          <a:lstStyle/>
          <a:p>
            <a:r>
              <a:rPr lang="en-US" sz="2600" b="1"/>
              <a:t>KIẾP </a:t>
            </a:r>
            <a:r>
              <a:rPr lang="en-US" sz="2600" b="1" dirty="0"/>
              <a:t>NG</a:t>
            </a:r>
            <a:r>
              <a:rPr lang="vi-VN" sz="2600" b="1" dirty="0"/>
              <a:t>Ư</a:t>
            </a:r>
            <a:r>
              <a:rPr lang="en-US" sz="2600" b="1" dirty="0"/>
              <a:t>ỜI</a:t>
            </a:r>
          </a:p>
        </p:txBody>
      </p:sp>
      <p:sp>
        <p:nvSpPr>
          <p:cNvPr id="3" name="Content Placeholder 2">
            <a:extLst>
              <a:ext uri="{FF2B5EF4-FFF2-40B4-BE49-F238E27FC236}">
                <a16:creationId xmlns:a16="http://schemas.microsoft.com/office/drawing/2014/main" id="{25603566-1776-4B44-BB67-E8770C7EA450}"/>
              </a:ext>
            </a:extLst>
          </p:cNvPr>
          <p:cNvSpPr>
            <a:spLocks noGrp="1"/>
          </p:cNvSpPr>
          <p:nvPr>
            <p:ph idx="1"/>
          </p:nvPr>
        </p:nvSpPr>
        <p:spPr>
          <a:xfrm>
            <a:off x="684212" y="370681"/>
            <a:ext cx="17830800" cy="7126920"/>
          </a:xfrm>
        </p:spPr>
        <p:txBody>
          <a:bodyPr/>
          <a:lstStyle/>
          <a:p>
            <a:pPr marL="0" indent="0" algn="just">
              <a:buNone/>
            </a:pPr>
            <a:r>
              <a:rPr lang="vi-VN" sz="13800" b="1" dirty="0"/>
              <a:t>ĐK. Người ơi! Xin nhớ cho con người mình là tro bụi. Rồi mai ta sẽ phải quay về với tro bụi thôi.</a:t>
            </a:r>
            <a:endParaRPr lang="en-US" sz="11500" b="1" dirty="0"/>
          </a:p>
        </p:txBody>
      </p:sp>
    </p:spTree>
    <p:extLst>
      <p:ext uri="{BB962C8B-B14F-4D97-AF65-F5344CB8AC3E}">
        <p14:creationId xmlns:p14="http://schemas.microsoft.com/office/powerpoint/2010/main" val="3856693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7D98-5293-4928-A36B-684BAC5B12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87989A-FBEA-4B9B-A0A3-B8B96F5E76D9}"/>
              </a:ext>
            </a:extLst>
          </p:cNvPr>
          <p:cNvSpPr>
            <a:spLocks noGrp="1"/>
          </p:cNvSpPr>
          <p:nvPr>
            <p:ph idx="1"/>
          </p:nvPr>
        </p:nvSpPr>
        <p:spPr>
          <a:xfrm>
            <a:off x="608012" y="-126839"/>
            <a:ext cx="17983200" cy="7126920"/>
          </a:xfrm>
        </p:spPr>
        <p:txBody>
          <a:bodyPr/>
          <a:lstStyle/>
          <a:p>
            <a:pPr marL="0" indent="0" algn="just">
              <a:buNone/>
            </a:pPr>
            <a:r>
              <a:rPr lang="vi-VN" sz="8800" b="1" dirty="0"/>
              <a:t>2. Ngàn hoa sẽ héo khô đi lá vàng tiếp nối lá xanh. Bình minh thoáng đến reo vui bóng chiều dần xuống cô liêu. Ngày đêm lớp lớp theo nhau tuổi đời chất ngất khổ đau. Nguyện xin Chúa hãy khoan dung ngàn lỗi kiếp người nặng vương.</a:t>
            </a:r>
            <a:endParaRPr lang="en-US" sz="8800" b="1" dirty="0"/>
          </a:p>
        </p:txBody>
      </p:sp>
    </p:spTree>
    <p:extLst>
      <p:ext uri="{BB962C8B-B14F-4D97-AF65-F5344CB8AC3E}">
        <p14:creationId xmlns:p14="http://schemas.microsoft.com/office/powerpoint/2010/main" val="3613907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4122-DD89-46BA-9E22-C1597CF931CF}"/>
              </a:ext>
            </a:extLst>
          </p:cNvPr>
          <p:cNvSpPr>
            <a:spLocks noGrp="1"/>
          </p:cNvSpPr>
          <p:nvPr>
            <p:ph type="title"/>
          </p:nvPr>
        </p:nvSpPr>
        <p:spPr>
          <a:xfrm>
            <a:off x="1499315" y="142081"/>
            <a:ext cx="16200596" cy="306392"/>
          </a:xfrm>
        </p:spPr>
        <p:txBody>
          <a:bodyPr/>
          <a:lstStyle/>
          <a:p>
            <a:r>
              <a:rPr lang="en-US" sz="2600" b="1"/>
              <a:t>KIẾP </a:t>
            </a:r>
            <a:r>
              <a:rPr lang="en-US" sz="2600" b="1" dirty="0"/>
              <a:t>NG</a:t>
            </a:r>
            <a:r>
              <a:rPr lang="vi-VN" sz="2600" b="1" dirty="0"/>
              <a:t>Ư</a:t>
            </a:r>
            <a:r>
              <a:rPr lang="en-US" sz="2600" b="1" dirty="0"/>
              <a:t>ỜI</a:t>
            </a:r>
          </a:p>
        </p:txBody>
      </p:sp>
      <p:sp>
        <p:nvSpPr>
          <p:cNvPr id="3" name="Content Placeholder 2">
            <a:extLst>
              <a:ext uri="{FF2B5EF4-FFF2-40B4-BE49-F238E27FC236}">
                <a16:creationId xmlns:a16="http://schemas.microsoft.com/office/drawing/2014/main" id="{25603566-1776-4B44-BB67-E8770C7EA450}"/>
              </a:ext>
            </a:extLst>
          </p:cNvPr>
          <p:cNvSpPr>
            <a:spLocks noGrp="1"/>
          </p:cNvSpPr>
          <p:nvPr>
            <p:ph idx="1"/>
          </p:nvPr>
        </p:nvSpPr>
        <p:spPr>
          <a:xfrm>
            <a:off x="684212" y="370681"/>
            <a:ext cx="17830800" cy="7126920"/>
          </a:xfrm>
        </p:spPr>
        <p:txBody>
          <a:bodyPr/>
          <a:lstStyle/>
          <a:p>
            <a:pPr marL="0" indent="0" algn="just">
              <a:buNone/>
            </a:pPr>
            <a:r>
              <a:rPr lang="vi-VN" sz="13800" b="1" dirty="0"/>
              <a:t>ĐK. Người ơi! Xin nhớ cho con người mình là tro bụi. Rồi mai ta sẽ phải quay về với tro bụi thôi.</a:t>
            </a:r>
            <a:endParaRPr lang="en-US" sz="11500" b="1" dirty="0"/>
          </a:p>
        </p:txBody>
      </p:sp>
    </p:spTree>
    <p:extLst>
      <p:ext uri="{BB962C8B-B14F-4D97-AF65-F5344CB8AC3E}">
        <p14:creationId xmlns:p14="http://schemas.microsoft.com/office/powerpoint/2010/main" val="1227639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1FC0-6F8D-414F-870E-A078EA4A09A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F53BFD-9126-47F0-96AD-7801C3EDF252}"/>
              </a:ext>
            </a:extLst>
          </p:cNvPr>
          <p:cNvSpPr>
            <a:spLocks noGrp="1"/>
          </p:cNvSpPr>
          <p:nvPr>
            <p:ph idx="1"/>
          </p:nvPr>
        </p:nvSpPr>
        <p:spPr>
          <a:xfrm>
            <a:off x="531812" y="-10319"/>
            <a:ext cx="18211800" cy="7126920"/>
          </a:xfrm>
        </p:spPr>
        <p:txBody>
          <a:bodyPr/>
          <a:lstStyle/>
          <a:p>
            <a:pPr marL="0" indent="0" algn="just">
              <a:buNone/>
            </a:pPr>
            <a:r>
              <a:rPr lang="vi-VN" sz="8800" b="1" dirty="0"/>
              <a:t>3. Lời thiêng vẫn giữ như xưa con đường cõi thế phải qua. Nào ai thoát phút lâm chung thoát giờ thần chết nghênh đưa. Này con phó thác thân con xác hồn với hết trí khôn. Nguyện xin Chúa hãy thương tha ngàn lỗi quãng đời tạm qua.</a:t>
            </a:r>
            <a:endParaRPr lang="en-US" sz="8800" b="1" dirty="0"/>
          </a:p>
        </p:txBody>
      </p:sp>
    </p:spTree>
    <p:extLst>
      <p:ext uri="{BB962C8B-B14F-4D97-AF65-F5344CB8AC3E}">
        <p14:creationId xmlns:p14="http://schemas.microsoft.com/office/powerpoint/2010/main" val="149136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4122-DD89-46BA-9E22-C1597CF931CF}"/>
              </a:ext>
            </a:extLst>
          </p:cNvPr>
          <p:cNvSpPr>
            <a:spLocks noGrp="1"/>
          </p:cNvSpPr>
          <p:nvPr>
            <p:ph type="title"/>
          </p:nvPr>
        </p:nvSpPr>
        <p:spPr>
          <a:xfrm>
            <a:off x="1499315" y="142081"/>
            <a:ext cx="16200596" cy="306392"/>
          </a:xfrm>
        </p:spPr>
        <p:txBody>
          <a:bodyPr/>
          <a:lstStyle/>
          <a:p>
            <a:r>
              <a:rPr lang="en-US" sz="2600" b="1"/>
              <a:t>KIẾP </a:t>
            </a:r>
            <a:r>
              <a:rPr lang="en-US" sz="2600" b="1" dirty="0"/>
              <a:t>NG</a:t>
            </a:r>
            <a:r>
              <a:rPr lang="vi-VN" sz="2600" b="1" dirty="0"/>
              <a:t>Ư</a:t>
            </a:r>
            <a:r>
              <a:rPr lang="en-US" sz="2600" b="1" dirty="0"/>
              <a:t>ỜI</a:t>
            </a:r>
          </a:p>
        </p:txBody>
      </p:sp>
      <p:sp>
        <p:nvSpPr>
          <p:cNvPr id="3" name="Content Placeholder 2">
            <a:extLst>
              <a:ext uri="{FF2B5EF4-FFF2-40B4-BE49-F238E27FC236}">
                <a16:creationId xmlns:a16="http://schemas.microsoft.com/office/drawing/2014/main" id="{25603566-1776-4B44-BB67-E8770C7EA450}"/>
              </a:ext>
            </a:extLst>
          </p:cNvPr>
          <p:cNvSpPr>
            <a:spLocks noGrp="1"/>
          </p:cNvSpPr>
          <p:nvPr>
            <p:ph idx="1"/>
          </p:nvPr>
        </p:nvSpPr>
        <p:spPr>
          <a:xfrm>
            <a:off x="684212" y="370681"/>
            <a:ext cx="17830800" cy="7126920"/>
          </a:xfrm>
        </p:spPr>
        <p:txBody>
          <a:bodyPr/>
          <a:lstStyle/>
          <a:p>
            <a:pPr marL="0" indent="0" algn="just">
              <a:buNone/>
            </a:pPr>
            <a:r>
              <a:rPr lang="vi-VN" sz="13800" b="1" dirty="0"/>
              <a:t>ĐK. Người ơi! Xin nhớ cho con người mình là tro bụi. Rồi mai ta sẽ phải quay về với tro bụi thôi.</a:t>
            </a:r>
            <a:endParaRPr lang="en-US" sz="11500" b="1" dirty="0"/>
          </a:p>
        </p:txBody>
      </p:sp>
    </p:spTree>
    <p:extLst>
      <p:ext uri="{BB962C8B-B14F-4D97-AF65-F5344CB8AC3E}">
        <p14:creationId xmlns:p14="http://schemas.microsoft.com/office/powerpoint/2010/main" val="845212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BB16-095F-48B7-BBD0-3A250112C4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CC7EC3-EDAE-43B2-820B-664A0D23307D}"/>
              </a:ext>
            </a:extLst>
          </p:cNvPr>
          <p:cNvSpPr>
            <a:spLocks noGrp="1"/>
          </p:cNvSpPr>
          <p:nvPr>
            <p:ph idx="1"/>
          </p:nvPr>
        </p:nvSpPr>
        <p:spPr>
          <a:xfrm>
            <a:off x="455612" y="-10319"/>
            <a:ext cx="18211799" cy="7126920"/>
          </a:xfrm>
        </p:spPr>
        <p:txBody>
          <a:bodyPr/>
          <a:lstStyle/>
          <a:p>
            <a:pPr marL="0" indent="0" algn="just">
              <a:buNone/>
            </a:pPr>
            <a:r>
              <a:rPr lang="vi-VN" sz="8800" b="1" dirty="0"/>
              <a:t>4. Rồi đây sẽ đến phiên ta xa rời chuỗi sống chóng qua. Còn chi ước muốn đam mê có gì bền vững thiên thu. Ngày qua lắm phút an vui nhưng rồi biết mấy đắng cay. Nguyện xin Chúa hãy thương tha ngàn lỗi quãng đời tạm qua.</a:t>
            </a:r>
            <a:endParaRPr lang="en-US" sz="8800" b="1" dirty="0"/>
          </a:p>
        </p:txBody>
      </p:sp>
    </p:spTree>
    <p:extLst>
      <p:ext uri="{BB962C8B-B14F-4D97-AF65-F5344CB8AC3E}">
        <p14:creationId xmlns:p14="http://schemas.microsoft.com/office/powerpoint/2010/main" val="912923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4122-DD89-46BA-9E22-C1597CF931CF}"/>
              </a:ext>
            </a:extLst>
          </p:cNvPr>
          <p:cNvSpPr>
            <a:spLocks noGrp="1"/>
          </p:cNvSpPr>
          <p:nvPr>
            <p:ph type="title"/>
          </p:nvPr>
        </p:nvSpPr>
        <p:spPr>
          <a:xfrm>
            <a:off x="1499315" y="142081"/>
            <a:ext cx="16200596" cy="306392"/>
          </a:xfrm>
        </p:spPr>
        <p:txBody>
          <a:bodyPr/>
          <a:lstStyle/>
          <a:p>
            <a:r>
              <a:rPr lang="en-US" sz="2600" b="1"/>
              <a:t>KIẾP </a:t>
            </a:r>
            <a:r>
              <a:rPr lang="en-US" sz="2600" b="1" dirty="0"/>
              <a:t>NG</a:t>
            </a:r>
            <a:r>
              <a:rPr lang="vi-VN" sz="2600" b="1" dirty="0"/>
              <a:t>Ư</a:t>
            </a:r>
            <a:r>
              <a:rPr lang="en-US" sz="2600" b="1" dirty="0"/>
              <a:t>ỜI</a:t>
            </a:r>
          </a:p>
        </p:txBody>
      </p:sp>
      <p:sp>
        <p:nvSpPr>
          <p:cNvPr id="3" name="Content Placeholder 2">
            <a:extLst>
              <a:ext uri="{FF2B5EF4-FFF2-40B4-BE49-F238E27FC236}">
                <a16:creationId xmlns:a16="http://schemas.microsoft.com/office/drawing/2014/main" id="{25603566-1776-4B44-BB67-E8770C7EA450}"/>
              </a:ext>
            </a:extLst>
          </p:cNvPr>
          <p:cNvSpPr>
            <a:spLocks noGrp="1"/>
          </p:cNvSpPr>
          <p:nvPr>
            <p:ph idx="1"/>
          </p:nvPr>
        </p:nvSpPr>
        <p:spPr>
          <a:xfrm>
            <a:off x="684212" y="370681"/>
            <a:ext cx="17830800" cy="7126920"/>
          </a:xfrm>
        </p:spPr>
        <p:txBody>
          <a:bodyPr/>
          <a:lstStyle/>
          <a:p>
            <a:pPr marL="0" indent="0" algn="just">
              <a:buNone/>
            </a:pPr>
            <a:r>
              <a:rPr lang="vi-VN" sz="13800" b="1" dirty="0"/>
              <a:t>ĐK. Người ơi! Xin nhớ cho con người mình là tro bụi. Rồi mai ta sẽ phải quay về với tro bụi thôi.</a:t>
            </a:r>
            <a:endParaRPr lang="en-US" sz="11500" b="1" dirty="0"/>
          </a:p>
        </p:txBody>
      </p:sp>
    </p:spTree>
    <p:extLst>
      <p:ext uri="{BB962C8B-B14F-4D97-AF65-F5344CB8AC3E}">
        <p14:creationId xmlns:p14="http://schemas.microsoft.com/office/powerpoint/2010/main" val="244174678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1990</TotalTime>
  <Words>372</Words>
  <Application>Microsoft Office PowerPoint</Application>
  <PresentationFormat>Custom</PresentationFormat>
  <Paragraphs>14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Default Design</vt:lpstr>
      <vt:lpstr>KIẾP NGƯỜI</vt:lpstr>
      <vt:lpstr>PowerPoint Presentation</vt:lpstr>
      <vt:lpstr>KIẾP NGƯỜI</vt:lpstr>
      <vt:lpstr>PowerPoint Presentation</vt:lpstr>
      <vt:lpstr>KIẾP NGƯỜI</vt:lpstr>
      <vt:lpstr>PowerPoint Presentation</vt:lpstr>
      <vt:lpstr>KIẾP NGƯỜI</vt:lpstr>
      <vt:lpstr>PowerPoint Presentation</vt:lpstr>
      <vt:lpstr>KIẾP NGƯỜI</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164</cp:revision>
  <dcterms:created xsi:type="dcterms:W3CDTF">2011-08-20T01:52:59Z</dcterms:created>
  <dcterms:modified xsi:type="dcterms:W3CDTF">2024-04-08T14:51:20Z</dcterms:modified>
</cp:coreProperties>
</file>