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4BF-D96F-4D9B-969E-D3B2B673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6433-DF77-4039-980E-FEEF8D99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1476-3117-479B-B5DD-301D86C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62A7-68BA-479C-8F63-191A54E7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A4667-EE45-47BA-9E22-C49AA8B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1339-D13C-44F6-902E-FD08B0A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86F4-ECC1-4F11-952D-754AF8B6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E4C6-A76D-4A6B-82CD-77D72730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0DBD-B748-4E50-B653-E6A49BC6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86BC-DE35-45C5-A56D-C455D7FF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71405-1820-4976-BA85-3C25B55A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C1FB2-37A0-40AE-B127-3014C20F6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599F-2B63-447B-8B6B-7854E1C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0C66-F243-408A-B374-A1B4B3A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48C45-FA03-4691-B0EA-A6471609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7975-83FD-43F7-A77D-5F7BF465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9702-BF33-40E4-811F-6921C8B5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74A9-ACB2-4A7D-8EDD-98AE4B9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7CFE-5B59-4682-89D9-BEC8DF21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2AD4-B70A-45E8-9D4C-0CC96DAC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9555-927F-4905-8B1E-FBDA5D74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254A8-46A8-4A32-94F2-1647411C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7C70-7609-48AF-8109-55180967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B3E3-58B8-4AFE-A39E-024D16A1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22BB-F8A0-4E2D-9F45-ECBBC8DB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6D2A-DE0B-4B11-B80E-F67001C3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3048-1682-4E29-85CB-41D15CB1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98A0-D0BA-4B02-B464-728A312F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7E05-1242-4036-A162-1764B9BE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8861-587A-434D-A80F-C9ACA5C8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0B7F-EAE3-438F-9A0F-E4B1C992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9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7932-548F-4BDB-8460-B58CCCE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F87E9-F186-4ED1-AC83-B2A051D4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B0E0B-8CCD-455F-8731-9221A4F1F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61E8A-1ABD-4B70-A872-D5D04C2C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201A-5099-4859-B66F-F62260929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AE384-FDE8-4926-AAAD-CCB05CAD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B6B21-D173-4EE6-A97D-8E7B1DA3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2F53D-24F9-42D2-ACAB-B71A8AAA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BFFB-9E8E-4A8E-81F0-FA04411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3AC0F-B32B-439E-8B7D-D7CAF9C1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24230-A632-452B-AE50-C38DD313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7C5AB-CCDC-4C5D-8075-FFAE1F67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0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3016C-4B26-4AD9-A7D6-3D6A5F39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7F20C-7096-444A-831C-F3CA12FA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C40B-B5D1-4EE3-AC5D-7893E7B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46B7-895E-47AF-B557-DBFE4D0A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B8BF-6841-4DF1-A630-CB086459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58E0E-825D-42A1-AB40-98B9CD60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2F9E-3B1E-4342-A35A-AE8CAC6F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ED2DF-3B36-4E71-907A-94A17ED8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CE4C-25FB-42C6-9F23-3436796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2648-4826-4A87-8D0D-5D04881E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E8E4E-7127-40E0-A178-477A3534C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096F3-2127-4EC6-B199-3183C9FE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C588-54CA-4DCD-89C9-C55A373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54223-6032-4911-8986-966814E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4A93-70F6-49E3-AF67-2EDA222E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2BF0B-377A-4DF0-98BD-064A40C9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F64D-678E-4C71-8D24-5BEC9987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851D-6F0B-4600-BB1C-AF2AFFAE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3B02-E41C-470D-997B-E28DB16B7F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4F80-0FEC-456B-A6E5-2D92F678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FACB-3374-4AC5-B482-0FA2C57E5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2A6F-2FA1-4754-9C94-5EAFD3D4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5676-5FCD-4929-91D8-2C652665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432"/>
            <a:ext cx="10515600" cy="716827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KINH CHAY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7F15-2B9E-4D56-A5FC-E531C8E81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688854"/>
            <a:ext cx="11651038" cy="56265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5500" b="1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5500" b="1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vi-VN" sz="5500" b="1" dirty="0">
                <a:latin typeface="Arial" panose="020B0604020202020204" pitchFamily="34" charset="0"/>
                <a:cs typeface="Arial" panose="020B0604020202020204" pitchFamily="34" charset="0"/>
              </a:rPr>
              <a:t>xin dâng muôn lời kinh thắm lệ chan hòa</a:t>
            </a:r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5500" b="1" dirty="0">
                <a:latin typeface="Arial" panose="020B0604020202020204" pitchFamily="34" charset="0"/>
                <a:cs typeface="Arial" panose="020B0604020202020204" pitchFamily="34" charset="0"/>
              </a:rPr>
              <a:t>Con kêu van Chúa nhân từ ghé mắt xót thương</a:t>
            </a:r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5500" b="1" dirty="0">
                <a:latin typeface="Arial" panose="020B0604020202020204" pitchFamily="34" charset="0"/>
                <a:cs typeface="Arial" panose="020B0604020202020204" pitchFamily="34" charset="0"/>
              </a:rPr>
              <a:t>Mùa chay thánh Chúa thương tha thứ tội nhơ</a:t>
            </a:r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5500" b="1" dirty="0">
                <a:latin typeface="Arial" panose="020B0604020202020204" pitchFamily="34" charset="0"/>
                <a:cs typeface="Arial" panose="020B0604020202020204" pitchFamily="34" charset="0"/>
              </a:rPr>
              <a:t>Lắng nghe con dâng lời khấn nguyện</a:t>
            </a:r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vi-VN" sz="5500" b="1" dirty="0">
                <a:latin typeface="Arial" panose="020B0604020202020204" pitchFamily="34" charset="0"/>
                <a:cs typeface="Arial" panose="020B0604020202020204" pitchFamily="34" charset="0"/>
              </a:rPr>
              <a:t>Chúa ban ơn trong mùa thánh này</a:t>
            </a:r>
            <a:endParaRPr lang="en-US" sz="5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vi-VN" sz="5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0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C33C-D117-45E2-A78D-DBA212B0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117A-6931-4C91-8B4E-02F2BDE9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7" y="365125"/>
            <a:ext cx="1164657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000" b="1">
                <a:latin typeface="Arial (Body)"/>
              </a:rPr>
              <a:t>2.</a:t>
            </a:r>
            <a:r>
              <a:rPr lang="en-US" sz="6000" b="1">
                <a:latin typeface="Arial (Body)"/>
              </a:rPr>
              <a:t> </a:t>
            </a:r>
            <a:r>
              <a:rPr lang="vi-VN" sz="6000" b="1">
                <a:latin typeface="Arial (Body)"/>
              </a:rPr>
              <a:t>Trong </a:t>
            </a:r>
            <a:r>
              <a:rPr lang="vi-VN" sz="6000" b="1" dirty="0">
                <a:latin typeface="Arial (Body)"/>
              </a:rPr>
              <a:t>đêm thâu tâm hồn con vướng bao tội tình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Bao đau thương đã phủ đầy trên tấm thân con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Vì yếu đuối Chúa đã thấu rõ hồn con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Chúa khoan nhân thương gọi trở về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Khứng ban muôn tâm tình thánh thiện</a:t>
            </a:r>
            <a:endParaRPr lang="en-US" sz="60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BBD7-FDF1-4392-9393-AA5D523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387C-734C-4145-8D25-80B4106F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326625"/>
            <a:ext cx="11579192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000" b="1" dirty="0">
                <a:latin typeface="Arial (Body)"/>
              </a:rPr>
              <a:t>3.</a:t>
            </a:r>
            <a:r>
              <a:rPr lang="en-US" sz="6000" b="1" dirty="0">
                <a:latin typeface="Arial (Body)"/>
              </a:rPr>
              <a:t> </a:t>
            </a:r>
            <a:r>
              <a:rPr lang="vi-VN" sz="6000" b="1" dirty="0">
                <a:latin typeface="Arial (Body)"/>
              </a:rPr>
              <a:t>Con trông mong bao ngày đêm hối tội lỡ lầm</a:t>
            </a:r>
            <a:r>
              <a:rPr lang="en-US" sz="6000" b="1" dirty="0">
                <a:latin typeface="Arial (Body)"/>
              </a:rPr>
              <a:t>.</a:t>
            </a:r>
            <a:r>
              <a:rPr lang="vi-VN" sz="6000" b="1" dirty="0">
                <a:latin typeface="Arial (Body)"/>
              </a:rPr>
              <a:t>Trong khi con hãm thân mình tịnh xác hy sinh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Mùa chay thánh bốn mươi ngày con vẫn nài xi</a:t>
            </a:r>
            <a:r>
              <a:rPr lang="en-US" sz="6000" b="1">
                <a:latin typeface="Arial (Body)"/>
              </a:rPr>
              <a:t>n. </a:t>
            </a:r>
            <a:r>
              <a:rPr lang="vi-VN" sz="6000" b="1">
                <a:latin typeface="Arial (Body)"/>
              </a:rPr>
              <a:t>Chúa </a:t>
            </a:r>
            <a:r>
              <a:rPr lang="vi-VN" sz="6000" b="1" dirty="0">
                <a:latin typeface="Arial (Body)"/>
              </a:rPr>
              <a:t>Ba Ngôi nâng hồn con </a:t>
            </a:r>
            <a:r>
              <a:rPr lang="vi-VN" sz="6000" b="1">
                <a:latin typeface="Arial (Body)"/>
              </a:rPr>
              <a:t>dậy</a:t>
            </a:r>
            <a:r>
              <a:rPr lang="en-US" sz="6000" b="1">
                <a:latin typeface="Arial (Body)"/>
              </a:rPr>
              <a:t>. </a:t>
            </a:r>
            <a:r>
              <a:rPr lang="vi-VN" sz="6000" b="1">
                <a:latin typeface="Arial (Body)"/>
              </a:rPr>
              <a:t>Giúp </a:t>
            </a:r>
            <a:r>
              <a:rPr lang="vi-VN" sz="6000" b="1" dirty="0">
                <a:latin typeface="Arial (Body)"/>
              </a:rPr>
              <a:t>con luôn trung thành suốt đời</a:t>
            </a:r>
            <a:endParaRPr lang="en-US" sz="60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89060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6A87-60B0-48D7-A9BB-92A3FCDB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3019-843B-4E92-BBFA-2CDC1893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213064"/>
            <a:ext cx="11521440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000" b="1" dirty="0">
                <a:latin typeface="Arial (Body)"/>
              </a:rPr>
              <a:t>4.</a:t>
            </a:r>
            <a:r>
              <a:rPr lang="en-US" sz="6000" b="1" dirty="0">
                <a:latin typeface="Arial (Body)"/>
              </a:rPr>
              <a:t> </a:t>
            </a:r>
            <a:r>
              <a:rPr lang="vi-VN" sz="6000" b="1" dirty="0">
                <a:latin typeface="Arial (Body)"/>
              </a:rPr>
              <a:t>Ôi Giê-su con nguyện xin Thánh Danh uy quyền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Xưa hy sinh xuống cứu chuộc nhân thế khổ đau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Mùa chay Thánh Chúa đem con đến nguồn yêu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Biết yêu thương những kẻ khốn cùng</a:t>
            </a:r>
            <a:r>
              <a:rPr lang="en-US" sz="6000" b="1" dirty="0">
                <a:latin typeface="Arial (Body)"/>
              </a:rPr>
              <a:t>. </a:t>
            </a:r>
            <a:r>
              <a:rPr lang="vi-VN" sz="6000" b="1" dirty="0">
                <a:latin typeface="Arial (Body)"/>
              </a:rPr>
              <a:t>Dẫn đưa ai đang còn lỗi lầm</a:t>
            </a:r>
            <a:endParaRPr lang="en-US" sz="60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0643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(Body)</vt:lpstr>
      <vt:lpstr>Calibri</vt:lpstr>
      <vt:lpstr>Calibri Light</vt:lpstr>
      <vt:lpstr>Office Theme</vt:lpstr>
      <vt:lpstr>KINH CHAY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: Hãy thật lòng</dc:title>
  <dc:creator>DO PHUONG</dc:creator>
  <cp:lastModifiedBy>ANHBAO IT</cp:lastModifiedBy>
  <cp:revision>6</cp:revision>
  <dcterms:created xsi:type="dcterms:W3CDTF">2019-03-09T08:54:37Z</dcterms:created>
  <dcterms:modified xsi:type="dcterms:W3CDTF">2024-04-08T14:53:07Z</dcterms:modified>
</cp:coreProperties>
</file>