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F9A1-6CAB-4475-81DD-65D30A1BD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54EEE-DE95-4FB2-8FD7-629802F35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140B-F79D-4FBD-A3AA-1843BB9A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C6C8-F6A6-40C6-8E93-C6E35003446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F39CC-08F8-4202-8994-F687F5E3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040A-582E-4403-84DF-B64BA7E0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B31-1289-46DD-A61C-3E331862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8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FED4-512C-4C1D-BCAC-168F9CE1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00575-DA1E-43C6-A136-C4DABDD46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B0FD-CA39-4181-A0CF-40162147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C6C8-F6A6-40C6-8E93-C6E35003446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88B38-12AE-48C4-BDA8-BE5A925E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3EC3-6E41-442A-8EAD-B55F1AE0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B31-1289-46DD-A61C-3E331862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3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7C63D-B936-4D26-84CB-8BE6984C1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86F88-ED4E-4D24-AE05-D449E05EE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2033-3B9B-4517-9E86-2B0830BE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C6C8-F6A6-40C6-8E93-C6E35003446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060A3-4170-4913-A705-48881FD4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CD624-CDF0-4ADB-8BAF-7768F4BE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B31-1289-46DD-A61C-3E331862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1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FD1D-7896-4F5B-A19E-145E3CBB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646B-C534-4B6C-9EFA-05BD7EDC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36A08-13E6-4547-9BA8-7E09987B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C6C8-F6A6-40C6-8E93-C6E35003446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5A37-000A-48BE-B2C9-BF81F226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D7968-629D-4783-8A71-8CD7A98D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B31-1289-46DD-A61C-3E331862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DF8F-C4B9-4C2D-99E2-D77C4E72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CC63E-04A4-48E0-912E-B9DBA4849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BFE5B-EFF2-4621-99CB-B739C4E2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C6C8-F6A6-40C6-8E93-C6E35003446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1DB3-7842-4B46-B8CD-059D2452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A8F2-6C9A-4046-9A98-EC9F9544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B31-1289-46DD-A61C-3E331862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FAF8-8B25-4FD8-8C75-2C53433F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1843-2338-4EB4-AD20-5BD7D5C83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2A9EE-BFDD-4DB4-8B07-D387002BA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8F975-E5B6-4880-8C34-22C2EE2C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C6C8-F6A6-40C6-8E93-C6E35003446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9E6F-E545-4CD9-9FB6-9764346C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6D9BE-FA9B-4D4A-B642-75427AE3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B31-1289-46DD-A61C-3E331862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4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88D8-4FD9-498F-81C0-B93FBC3F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54EB8-9873-4DF7-A6BB-404A8171B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63815-CB5B-4B56-90E3-1E5F663F2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0D5A1-3149-4825-937F-082BBB8CC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A6745-F44D-46BD-96FA-40D2A1489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9226C-ABC6-4CC2-91FA-EDE373CE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C6C8-F6A6-40C6-8E93-C6E35003446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0F5D9-BE1F-45E9-BDB3-ACD1DB60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1553F-1AC3-4694-BF25-1246A8CB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B31-1289-46DD-A61C-3E331862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9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4C8A-6CCC-43AF-A542-9A91DA32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97D9F-F955-40F4-9C80-D149E1C0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C6C8-F6A6-40C6-8E93-C6E35003446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155C8-AB37-41AB-A1FC-617C53D2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EDC66-A159-40D7-A4F3-EEFA8BF9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B31-1289-46DD-A61C-3E331862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6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9991B-889C-4476-88A6-CC6067F2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C6C8-F6A6-40C6-8E93-C6E35003446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9728B-D072-48B3-BD97-E80DF966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D7D8B-F471-41FA-A868-D600635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B31-1289-46DD-A61C-3E331862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8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0731-035E-43D6-8A3C-3A9EC865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FA25-60A3-4B88-98D0-E036920FB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BB27C-75CE-4719-A13B-3E0F8BBD8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22FF3-5276-4D59-B3C4-6CCBED5B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C6C8-F6A6-40C6-8E93-C6E35003446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6D18A-1F3C-48AF-9F4E-542DCA45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5642-E0A1-4B35-B5CA-92CAB0F5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B31-1289-46DD-A61C-3E331862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4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C54A-7DF1-45AE-B6F5-8FAB0C4C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1C682-FA43-4C0E-8973-39A9AEAC4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30713-D1A4-46D3-ACD2-B0CC648A9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0FF14-BCD5-4892-B66C-AEC9FDF4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CC6C8-F6A6-40C6-8E93-C6E35003446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E88AA-ACE7-40C7-9527-86294617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91D34-DA65-4C77-87BB-AA763A33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30B31-1289-46DD-A61C-3E331862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3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019F5-B1E4-4631-9E0A-00CB345A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F4723-5B7E-4C94-9E6E-87F6B9949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6C6FF-FFD7-46A7-AC6E-2FAC4AF57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CC6C8-F6A6-40C6-8E93-C6E35003446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4831-D9E7-43BB-A7B3-FFAEB0D5B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2645-390F-440F-9409-FAE4CD38E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30B31-1289-46DD-A61C-3E3318622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1221-967B-4A9E-8B5B-12BDC2098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1" y="4259249"/>
            <a:ext cx="11511914" cy="2590800"/>
          </a:xfrm>
        </p:spPr>
        <p:txBody>
          <a:bodyPr>
            <a:noAutofit/>
          </a:bodyPr>
          <a:lstStyle/>
          <a:p>
            <a:pPr algn="just"/>
            <a:r>
              <a:rPr lang="vi-VN" sz="8000" b="1" i="0" dirty="0">
                <a:effectLst/>
                <a:latin typeface="Arial (Body)"/>
              </a:rPr>
              <a:t>Lạy </a:t>
            </a:r>
            <a:r>
              <a:rPr lang="en-US" sz="8000" b="1" i="0" dirty="0">
                <a:effectLst/>
                <a:latin typeface="Arial (Body)"/>
              </a:rPr>
              <a:t>C</a:t>
            </a:r>
            <a:r>
              <a:rPr lang="vi-VN" sz="8000" b="1" i="0" dirty="0">
                <a:effectLst/>
                <a:latin typeface="Arial (Body)"/>
              </a:rPr>
              <a:t>húa Giê-su Huynh Trưởng tối cao. Xin dạy con biết hi sinh cao thượng, </a:t>
            </a:r>
            <a:r>
              <a:rPr lang="en-US" sz="8000" b="1" i="0" dirty="0" err="1">
                <a:effectLst/>
                <a:latin typeface="Arial (Body)"/>
              </a:rPr>
              <a:t>phụng</a:t>
            </a:r>
            <a:r>
              <a:rPr lang="en-US" sz="8000" b="1" i="0" dirty="0">
                <a:effectLst/>
                <a:latin typeface="Arial (Body)"/>
              </a:rPr>
              <a:t> </a:t>
            </a:r>
            <a:r>
              <a:rPr lang="en-US" sz="8000" b="1" i="0" dirty="0" err="1">
                <a:effectLst/>
                <a:latin typeface="Arial (Body)"/>
              </a:rPr>
              <a:t>sự</a:t>
            </a:r>
            <a:r>
              <a:rPr lang="en-US" sz="8000" b="1" i="0" dirty="0">
                <a:effectLst/>
                <a:latin typeface="Arial (Body)"/>
              </a:rPr>
              <a:t> </a:t>
            </a:r>
            <a:r>
              <a:rPr lang="vi-VN" sz="8000" b="1" i="0" dirty="0">
                <a:effectLst/>
                <a:latin typeface="Arial (Body)"/>
              </a:rPr>
              <a:t>Chúa và giúp ích mọi người. </a:t>
            </a:r>
            <a:endParaRPr lang="en-US" sz="8000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9312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CF97-6715-46F5-B476-7A795266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6144F-68D2-4651-8ED7-9C87003CA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7" y="174298"/>
            <a:ext cx="11346511" cy="632142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7000" b="1" dirty="0">
                <a:latin typeface="Arial (Body)"/>
              </a:rPr>
              <a:t>Xin </a:t>
            </a:r>
            <a:r>
              <a:rPr lang="en-US" sz="7000" b="1" dirty="0" err="1">
                <a:latin typeface="Arial (Body)"/>
              </a:rPr>
              <a:t>dạy</a:t>
            </a:r>
            <a:r>
              <a:rPr lang="en-US" sz="7000" b="1" dirty="0">
                <a:latin typeface="Arial (Body)"/>
              </a:rPr>
              <a:t> con, </a:t>
            </a:r>
            <a:r>
              <a:rPr lang="en-US" sz="7000" b="1" dirty="0" err="1">
                <a:latin typeface="Arial (Body)"/>
              </a:rPr>
              <a:t>biết</a:t>
            </a:r>
            <a:r>
              <a:rPr lang="en-US" sz="7000" b="1" dirty="0">
                <a:latin typeface="Arial (Body)"/>
              </a:rPr>
              <a:t> hi </a:t>
            </a:r>
            <a:r>
              <a:rPr lang="en-US" sz="7000" b="1" dirty="0" err="1">
                <a:latin typeface="Arial (Body)"/>
              </a:rPr>
              <a:t>sinh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không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cần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báo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đáp</a:t>
            </a:r>
            <a:r>
              <a:rPr lang="en-US" sz="7000" b="1" dirty="0">
                <a:latin typeface="Arial (Body)"/>
              </a:rPr>
              <a:t>, </a:t>
            </a:r>
            <a:r>
              <a:rPr lang="en-US" sz="7000" b="1" dirty="0" err="1">
                <a:latin typeface="Arial (Body)"/>
              </a:rPr>
              <a:t>luôn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xông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pha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không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ngại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bão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táp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đẹp</a:t>
            </a:r>
            <a:r>
              <a:rPr lang="en-US" sz="7000" b="1" dirty="0">
                <a:latin typeface="Arial (Body)"/>
              </a:rPr>
              <a:t> ý Cha </a:t>
            </a:r>
            <a:r>
              <a:rPr lang="en-US" sz="7000" b="1" dirty="0" err="1">
                <a:latin typeface="Arial (Body)"/>
              </a:rPr>
              <a:t>trên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trời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trong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tình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thương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yêu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hết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mọi</a:t>
            </a:r>
            <a:r>
              <a:rPr lang="en-US" sz="7000" b="1" dirty="0">
                <a:latin typeface="Arial (Body)"/>
              </a:rPr>
              <a:t> </a:t>
            </a:r>
            <a:r>
              <a:rPr lang="en-US" sz="7000" b="1" dirty="0" err="1">
                <a:latin typeface="Arial (Body)"/>
              </a:rPr>
              <a:t>người</a:t>
            </a:r>
            <a:r>
              <a:rPr lang="en-US" sz="7000" b="1" dirty="0">
                <a:latin typeface="Arial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611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(Body)</vt:lpstr>
      <vt:lpstr>Calibri</vt:lpstr>
      <vt:lpstr>Calibri Light</vt:lpstr>
      <vt:lpstr>Office Theme</vt:lpstr>
      <vt:lpstr>Lạy Chúa Giê-su Huynh Trưởng tối cao. Xin dạy con biết hi sinh cao thượng, phụng sự Chúa và giúp ích mọi người.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Lạy Chúa Giê-su Huynh Trưởng tối cao. Xin dạy con biết hi sinh cao thượng, phụng sự Chúa và giúp ích mọi người. </dc:title>
  <dc:creator>Hoang Le</dc:creator>
  <cp:lastModifiedBy>ANHBAO IT</cp:lastModifiedBy>
  <cp:revision>2</cp:revision>
  <dcterms:created xsi:type="dcterms:W3CDTF">2021-01-23T02:58:05Z</dcterms:created>
  <dcterms:modified xsi:type="dcterms:W3CDTF">2024-04-08T14:53:52Z</dcterms:modified>
</cp:coreProperties>
</file>