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83E5A-E476-4950-8626-5A76F917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9E471-3321-4EA6-8585-E7432B4A6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9239-1B52-46F0-99A2-39EEBD94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1B3B7-9356-4FD2-A925-7E41B76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1D22-C21C-4882-8176-6F47BC9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39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C31A-8785-48BB-AD45-729F3CD6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C6C51A-F91C-4238-8F4C-D0AF3CBB8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84C11-68EC-4CA3-929E-5FE6C742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71396-A35E-49AF-8EE8-46853E5D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76436-EA61-4105-8862-3BB5176A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57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3DE8D-1936-424B-9A71-2E7414F9A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E32BD-EC3B-4E82-BA4F-E59134CA1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D500-7A16-4548-9ECA-2845C3D17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57582-831A-46DF-BFDF-338F24B1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35DA-C1CC-419B-80F8-CB089D137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820F-E720-47D3-9886-CA1B7090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D54A-E95E-4031-AAF0-4E99BAFFF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59489-164C-408D-AEC7-CF30D44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7C72-5071-4CC7-84C3-2F908826A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1BAC-A3E4-46C6-B0CA-9184F08A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754E-EA9C-4E70-AB39-9B19F1CE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0D92D-AC70-4385-A858-C8A78C64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4E12-1446-41D4-9EC8-2BBFD8CBF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745F-4634-4962-B8A1-04FC4F03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AA27C-8307-414C-8909-8495E1BD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DAA0-F063-40F0-BD19-F5B5B410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3F45-F424-4FC1-BAD2-0FAB43B7A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FAA31-BF84-4B95-8443-C296231D3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0718-2622-47CD-9EEA-25A367F3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38013-FA60-4273-8A2B-01ABC148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7061E-95D0-4E41-925A-5F2DB6CC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4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F1B8-3BA3-435D-A241-4FBABF18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3E673-1D68-4091-8A73-6EFCE7CB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B38D-BF1E-41BA-93FC-6000E756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3FE02-5323-4544-9556-88B450CD7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3A310-CAD5-42E0-92F4-B00E2F2C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0E511-07C1-49A0-A95C-D834E642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4C982-4C2B-46BA-9CED-B5CB8299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071C7-77E9-429E-9EAC-E7E28EF11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1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AB35-B79F-4EA5-84A2-4FB47592A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B7B58-CA47-45A1-8519-C5B338E7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FB99C-1A12-4E38-B56B-4717DF8F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735F3-DECF-43DB-AE0C-E9548DAF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0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18DEA-7497-48C8-ABD1-5906E0D1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E4D68-EA66-4413-A7F0-082C0C57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B8A3D-7DA0-44F9-B259-208404B6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EBDE-F7E7-4651-9F4B-B81E20C9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89B7-99DC-46C5-AACD-FC8E3C63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A82E2-77EE-4464-A1FA-75A476210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EADA9-8D24-4EB2-8DC2-1D41AC8C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D7029-1E15-46D0-8426-368BEDBC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4C5E5-3F72-481E-8AA5-D07B8CFE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8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84A3-BA32-4A64-A094-7021B171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804EC-22F2-48A1-AE2C-A25DFBBC7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F74CD-0D96-4F1F-9E75-86F3E4779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8F787-677E-4EE5-B1F2-CA0CE49B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CF715-6E07-4FFD-8166-B4A47056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2BCE5-82A4-4008-A6EE-30A930AF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8AB7F-4ABD-4D9C-8DA6-2F361CA2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DB29-621C-4424-A514-472EA124A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5C559-C79F-429B-9A82-D632FF12F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4436D-2186-4C0F-96D8-EBE0F6BFF28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0F02-6728-4407-9DA0-2DDCC99B9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BC9DD-3DDE-4516-BA81-F4EEF7BB9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D8928-9180-45B6-AA30-D45A66038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86C5-6F95-4200-9A36-B1BCDD97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62906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KINH KÍNH MỪNG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4778-C119-40D3-ADF4-27E2C606C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59" y="672690"/>
            <a:ext cx="11556124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mừng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Maria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đầy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phước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ở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Bà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Bà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lạ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lạ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Bà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lạ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ân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3496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8D9D-8705-470E-AD34-6059A26E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15EB-5E38-4881-AAB0-A34D51123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539749"/>
            <a:ext cx="11449878" cy="64733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Giê-su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bà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muôn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lạ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Maria,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Mẹ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Chúa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Trời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xin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nguyện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con.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Lạy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Đức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Trinh, Maria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kẻ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tội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phút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giây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giờ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lâm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27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KINH KÍNH MỪNG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Kính Mừng</dc:title>
  <dc:creator>Hoang Le</dc:creator>
  <cp:lastModifiedBy>ANHBAO IT</cp:lastModifiedBy>
  <cp:revision>2</cp:revision>
  <dcterms:created xsi:type="dcterms:W3CDTF">2021-03-25T07:44:00Z</dcterms:created>
  <dcterms:modified xsi:type="dcterms:W3CDTF">2024-04-08T14:55:08Z</dcterms:modified>
</cp:coreProperties>
</file>